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3" r:id="rId9"/>
    <p:sldId id="260" r:id="rId10"/>
    <p:sldId id="264" r:id="rId11"/>
  </p:sldIdLst>
  <p:sldSz cx="18288000" cy="10287000"/>
  <p:notesSz cx="6858000" cy="9144000"/>
  <p:embeddedFontLst>
    <p:embeddedFont>
      <p:font typeface="Arimo Bold" panose="020B0604020202020204" charset="0"/>
      <p:regular r:id="rId12"/>
    </p:embeddedFont>
    <p:embeddedFont>
      <p:font typeface="Devasia" panose="020B0604020202020204" charset="0"/>
      <p:regular r:id="rId13"/>
    </p:embeddedFon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Bold" panose="00000800000000000000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1914" y="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alo Coutinho" userId="0fd1c948-8276-4e47-848f-c2476e262036" providerId="ADAL" clId="{ED7257CA-F15C-4ABB-95F1-F9D4194EC9BC}"/>
    <pc:docChg chg="undo custSel addSld delSld modSld sldOrd">
      <pc:chgData name="Italo Coutinho" userId="0fd1c948-8276-4e47-848f-c2476e262036" providerId="ADAL" clId="{ED7257CA-F15C-4ABB-95F1-F9D4194EC9BC}" dt="2025-07-08T14:38:17.973" v="2677" actId="1076"/>
      <pc:docMkLst>
        <pc:docMk/>
      </pc:docMkLst>
      <pc:sldChg chg="addSp delSp modSp mod">
        <pc:chgData name="Italo Coutinho" userId="0fd1c948-8276-4e47-848f-c2476e262036" providerId="ADAL" clId="{ED7257CA-F15C-4ABB-95F1-F9D4194EC9BC}" dt="2025-07-07T10:52:22.072" v="67" actId="20577"/>
        <pc:sldMkLst>
          <pc:docMk/>
          <pc:sldMk cId="0" sldId="256"/>
        </pc:sldMkLst>
        <pc:spChg chg="mod">
          <ac:chgData name="Italo Coutinho" userId="0fd1c948-8276-4e47-848f-c2476e262036" providerId="ADAL" clId="{ED7257CA-F15C-4ABB-95F1-F9D4194EC9BC}" dt="2025-07-07T10:52:17.741" v="65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Italo Coutinho" userId="0fd1c948-8276-4e47-848f-c2476e262036" providerId="ADAL" clId="{ED7257CA-F15C-4ABB-95F1-F9D4194EC9BC}" dt="2025-07-07T10:48:42.334" v="0" actId="478"/>
          <ac:spMkLst>
            <pc:docMk/>
            <pc:sldMk cId="0" sldId="256"/>
            <ac:spMk id="27" creationId="{00000000-0000-0000-0000-000000000000}"/>
          </ac:spMkLst>
        </pc:spChg>
        <pc:spChg chg="mod">
          <ac:chgData name="Italo Coutinho" userId="0fd1c948-8276-4e47-848f-c2476e262036" providerId="ADAL" clId="{ED7257CA-F15C-4ABB-95F1-F9D4194EC9BC}" dt="2025-07-07T10:52:22.072" v="67" actId="20577"/>
          <ac:spMkLst>
            <pc:docMk/>
            <pc:sldMk cId="0" sldId="256"/>
            <ac:spMk id="28" creationId="{00000000-0000-0000-0000-000000000000}"/>
          </ac:spMkLst>
        </pc:spChg>
        <pc:picChg chg="add mod">
          <ac:chgData name="Italo Coutinho" userId="0fd1c948-8276-4e47-848f-c2476e262036" providerId="ADAL" clId="{ED7257CA-F15C-4ABB-95F1-F9D4194EC9BC}" dt="2025-07-07T10:49:17.697" v="5" actId="1076"/>
          <ac:picMkLst>
            <pc:docMk/>
            <pc:sldMk cId="0" sldId="256"/>
            <ac:picMk id="30" creationId="{D631108F-4295-C339-8891-80A121BC581B}"/>
          </ac:picMkLst>
        </pc:picChg>
      </pc:sldChg>
      <pc:sldChg chg="addSp modSp mod">
        <pc:chgData name="Italo Coutinho" userId="0fd1c948-8276-4e47-848f-c2476e262036" providerId="ADAL" clId="{ED7257CA-F15C-4ABB-95F1-F9D4194EC9BC}" dt="2025-07-08T14:26:21.895" v="2241" actId="400"/>
        <pc:sldMkLst>
          <pc:docMk/>
          <pc:sldMk cId="0" sldId="257"/>
        </pc:sldMkLst>
        <pc:spChg chg="add mod">
          <ac:chgData name="Italo Coutinho" userId="0fd1c948-8276-4e47-848f-c2476e262036" providerId="ADAL" clId="{ED7257CA-F15C-4ABB-95F1-F9D4194EC9BC}" dt="2025-07-07T10:55:12.755" v="119" actId="1076"/>
          <ac:spMkLst>
            <pc:docMk/>
            <pc:sldMk cId="0" sldId="257"/>
            <ac:spMk id="31" creationId="{BC445FD4-81BA-B0EF-00F1-C5FA65D358F7}"/>
          </ac:spMkLst>
        </pc:spChg>
        <pc:spChg chg="add mod">
          <ac:chgData name="Italo Coutinho" userId="0fd1c948-8276-4e47-848f-c2476e262036" providerId="ADAL" clId="{ED7257CA-F15C-4ABB-95F1-F9D4194EC9BC}" dt="2025-07-07T10:55:37.969" v="139" actId="1076"/>
          <ac:spMkLst>
            <pc:docMk/>
            <pc:sldMk cId="0" sldId="257"/>
            <ac:spMk id="32" creationId="{27068A82-8C5F-2820-705A-F0A0CD122E8C}"/>
          </ac:spMkLst>
        </pc:spChg>
        <pc:spChg chg="add mod">
          <ac:chgData name="Italo Coutinho" userId="0fd1c948-8276-4e47-848f-c2476e262036" providerId="ADAL" clId="{ED7257CA-F15C-4ABB-95F1-F9D4194EC9BC}" dt="2025-07-08T12:44:24.396" v="492" actId="404"/>
          <ac:spMkLst>
            <pc:docMk/>
            <pc:sldMk cId="0" sldId="257"/>
            <ac:spMk id="33" creationId="{38A1F9FD-2E62-631A-2B5F-3CA2B1C7E79E}"/>
          </ac:spMkLst>
        </pc:spChg>
        <pc:spChg chg="add mod">
          <ac:chgData name="Italo Coutinho" userId="0fd1c948-8276-4e47-848f-c2476e262036" providerId="ADAL" clId="{ED7257CA-F15C-4ABB-95F1-F9D4194EC9BC}" dt="2025-07-08T14:26:21.895" v="2241" actId="400"/>
          <ac:spMkLst>
            <pc:docMk/>
            <pc:sldMk cId="0" sldId="257"/>
            <ac:spMk id="34" creationId="{9CBDB13D-F761-679C-AAC5-B5D8BDEE2380}"/>
          </ac:spMkLst>
        </pc:spChg>
        <pc:spChg chg="add mod">
          <ac:chgData name="Italo Coutinho" userId="0fd1c948-8276-4e47-848f-c2476e262036" providerId="ADAL" clId="{ED7257CA-F15C-4ABB-95F1-F9D4194EC9BC}" dt="2025-07-08T12:47:01.217" v="553" actId="1076"/>
          <ac:spMkLst>
            <pc:docMk/>
            <pc:sldMk cId="0" sldId="257"/>
            <ac:spMk id="35" creationId="{6B3BE17F-5EAE-735F-B419-0DEE338A93C3}"/>
          </ac:spMkLst>
        </pc:spChg>
        <pc:grpChg chg="mod">
          <ac:chgData name="Italo Coutinho" userId="0fd1c948-8276-4e47-848f-c2476e262036" providerId="ADAL" clId="{ED7257CA-F15C-4ABB-95F1-F9D4194EC9BC}" dt="2025-07-07T10:56:02.429" v="149" actId="1076"/>
          <ac:grpSpMkLst>
            <pc:docMk/>
            <pc:sldMk cId="0" sldId="257"/>
            <ac:grpSpMk id="6" creationId="{00000000-0000-0000-0000-000000000000}"/>
          </ac:grpSpMkLst>
        </pc:grpChg>
        <pc:picChg chg="add mod">
          <ac:chgData name="Italo Coutinho" userId="0fd1c948-8276-4e47-848f-c2476e262036" providerId="ADAL" clId="{ED7257CA-F15C-4ABB-95F1-F9D4194EC9BC}" dt="2025-07-08T12:44:34.895" v="494" actId="14100"/>
          <ac:picMkLst>
            <pc:docMk/>
            <pc:sldMk cId="0" sldId="257"/>
            <ac:picMk id="29" creationId="{AA1D4C71-1D36-1CEF-4501-119107EB4959}"/>
          </ac:picMkLst>
        </pc:picChg>
        <pc:picChg chg="add mod">
          <ac:chgData name="Italo Coutinho" userId="0fd1c948-8276-4e47-848f-c2476e262036" providerId="ADAL" clId="{ED7257CA-F15C-4ABB-95F1-F9D4194EC9BC}" dt="2025-07-07T10:52:45.444" v="72" actId="1076"/>
          <ac:picMkLst>
            <pc:docMk/>
            <pc:sldMk cId="0" sldId="257"/>
            <ac:picMk id="30" creationId="{3491E10A-FB3D-9AB3-68C4-CC383FEDC392}"/>
          </ac:picMkLst>
        </pc:picChg>
      </pc:sldChg>
      <pc:sldChg chg="addSp delSp modSp mod">
        <pc:chgData name="Italo Coutinho" userId="0fd1c948-8276-4e47-848f-c2476e262036" providerId="ADAL" clId="{ED7257CA-F15C-4ABB-95F1-F9D4194EC9BC}" dt="2025-07-08T14:34:41.512" v="2622" actId="14100"/>
        <pc:sldMkLst>
          <pc:docMk/>
          <pc:sldMk cId="0" sldId="258"/>
        </pc:sldMkLst>
        <pc:spChg chg="mod">
          <ac:chgData name="Italo Coutinho" userId="0fd1c948-8276-4e47-848f-c2476e262036" providerId="ADAL" clId="{ED7257CA-F15C-4ABB-95F1-F9D4194EC9BC}" dt="2025-07-08T13:19:33.863" v="1246" actId="1076"/>
          <ac:spMkLst>
            <pc:docMk/>
            <pc:sldMk cId="0" sldId="258"/>
            <ac:spMk id="4" creationId="{00000000-0000-0000-0000-000000000000}"/>
          </ac:spMkLst>
        </pc:spChg>
        <pc:spChg chg="del">
          <ac:chgData name="Italo Coutinho" userId="0fd1c948-8276-4e47-848f-c2476e262036" providerId="ADAL" clId="{ED7257CA-F15C-4ABB-95F1-F9D4194EC9BC}" dt="2025-07-08T12:52:17.102" v="611" actId="478"/>
          <ac:spMkLst>
            <pc:docMk/>
            <pc:sldMk cId="0" sldId="258"/>
            <ac:spMk id="5" creationId="{00000000-0000-0000-0000-000000000000}"/>
          </ac:spMkLst>
        </pc:spChg>
        <pc:spChg chg="add">
          <ac:chgData name="Italo Coutinho" userId="0fd1c948-8276-4e47-848f-c2476e262036" providerId="ADAL" clId="{ED7257CA-F15C-4ABB-95F1-F9D4194EC9BC}" dt="2025-07-08T12:52:49.519" v="612"/>
          <ac:spMkLst>
            <pc:docMk/>
            <pc:sldMk cId="0" sldId="258"/>
            <ac:spMk id="9" creationId="{3438F58E-E4F6-810D-52D7-D7EA8DC0629D}"/>
          </ac:spMkLst>
        </pc:spChg>
        <pc:spChg chg="add mod">
          <ac:chgData name="Italo Coutinho" userId="0fd1c948-8276-4e47-848f-c2476e262036" providerId="ADAL" clId="{ED7257CA-F15C-4ABB-95F1-F9D4194EC9BC}" dt="2025-07-07T10:57:16.129" v="244" actId="207"/>
          <ac:spMkLst>
            <pc:docMk/>
            <pc:sldMk cId="0" sldId="258"/>
            <ac:spMk id="10" creationId="{201B9670-0B32-1C8E-D86E-157180A92162}"/>
          </ac:spMkLst>
        </pc:spChg>
        <pc:spChg chg="add mod">
          <ac:chgData name="Italo Coutinho" userId="0fd1c948-8276-4e47-848f-c2476e262036" providerId="ADAL" clId="{ED7257CA-F15C-4ABB-95F1-F9D4194EC9BC}" dt="2025-07-08T12:59:16.603" v="672" actId="1076"/>
          <ac:spMkLst>
            <pc:docMk/>
            <pc:sldMk cId="0" sldId="258"/>
            <ac:spMk id="14" creationId="{CDBBE764-5AA7-6933-4B87-E01AC84982DA}"/>
          </ac:spMkLst>
        </pc:spChg>
        <pc:spChg chg="add mod">
          <ac:chgData name="Italo Coutinho" userId="0fd1c948-8276-4e47-848f-c2476e262036" providerId="ADAL" clId="{ED7257CA-F15C-4ABB-95F1-F9D4194EC9BC}" dt="2025-07-08T12:59:30.679" v="685" actId="20577"/>
          <ac:spMkLst>
            <pc:docMk/>
            <pc:sldMk cId="0" sldId="258"/>
            <ac:spMk id="15" creationId="{04069E1A-01D2-BC46-7692-D031B167ABF0}"/>
          </ac:spMkLst>
        </pc:spChg>
        <pc:spChg chg="add mod">
          <ac:chgData name="Italo Coutinho" userId="0fd1c948-8276-4e47-848f-c2476e262036" providerId="ADAL" clId="{ED7257CA-F15C-4ABB-95F1-F9D4194EC9BC}" dt="2025-07-08T12:59:43.554" v="694" actId="20577"/>
          <ac:spMkLst>
            <pc:docMk/>
            <pc:sldMk cId="0" sldId="258"/>
            <ac:spMk id="16" creationId="{6A9D19FA-E7A0-C452-2928-5E90F3AA85FD}"/>
          </ac:spMkLst>
        </pc:spChg>
        <pc:spChg chg="add mod">
          <ac:chgData name="Italo Coutinho" userId="0fd1c948-8276-4e47-848f-c2476e262036" providerId="ADAL" clId="{ED7257CA-F15C-4ABB-95F1-F9D4194EC9BC}" dt="2025-07-08T12:59:56.755" v="702" actId="20577"/>
          <ac:spMkLst>
            <pc:docMk/>
            <pc:sldMk cId="0" sldId="258"/>
            <ac:spMk id="17" creationId="{0B4A5F35-8013-F136-7C2B-A9F8313A3744}"/>
          </ac:spMkLst>
        </pc:spChg>
        <pc:spChg chg="add mod">
          <ac:chgData name="Italo Coutinho" userId="0fd1c948-8276-4e47-848f-c2476e262036" providerId="ADAL" clId="{ED7257CA-F15C-4ABB-95F1-F9D4194EC9BC}" dt="2025-07-08T13:00:10.195" v="711" actId="20577"/>
          <ac:spMkLst>
            <pc:docMk/>
            <pc:sldMk cId="0" sldId="258"/>
            <ac:spMk id="18" creationId="{149E37EE-917F-8560-36FB-5974D29DDF2C}"/>
          </ac:spMkLst>
        </pc:spChg>
        <pc:spChg chg="add mod">
          <ac:chgData name="Italo Coutinho" userId="0fd1c948-8276-4e47-848f-c2476e262036" providerId="ADAL" clId="{ED7257CA-F15C-4ABB-95F1-F9D4194EC9BC}" dt="2025-07-08T13:20:02.568" v="1254" actId="1076"/>
          <ac:spMkLst>
            <pc:docMk/>
            <pc:sldMk cId="0" sldId="258"/>
            <ac:spMk id="19" creationId="{E74AE456-396E-6A47-FE75-4B7143FFD19D}"/>
          </ac:spMkLst>
        </pc:spChg>
        <pc:spChg chg="add mod">
          <ac:chgData name="Italo Coutinho" userId="0fd1c948-8276-4e47-848f-c2476e262036" providerId="ADAL" clId="{ED7257CA-F15C-4ABB-95F1-F9D4194EC9BC}" dt="2025-07-08T14:34:41.512" v="2622" actId="14100"/>
          <ac:spMkLst>
            <pc:docMk/>
            <pc:sldMk cId="0" sldId="258"/>
            <ac:spMk id="20" creationId="{D834D4F3-92C8-A68C-43B7-4753D05C1E75}"/>
          </ac:spMkLst>
        </pc:spChg>
        <pc:grpChg chg="mod">
          <ac:chgData name="Italo Coutinho" userId="0fd1c948-8276-4e47-848f-c2476e262036" providerId="ADAL" clId="{ED7257CA-F15C-4ABB-95F1-F9D4194EC9BC}" dt="2025-07-08T13:18:40.263" v="1223" actId="1076"/>
          <ac:grpSpMkLst>
            <pc:docMk/>
            <pc:sldMk cId="0" sldId="258"/>
            <ac:grpSpMk id="6" creationId="{00000000-0000-0000-0000-000000000000}"/>
          </ac:grpSpMkLst>
        </pc:grpChg>
        <pc:picChg chg="add del mod">
          <ac:chgData name="Italo Coutinho" userId="0fd1c948-8276-4e47-848f-c2476e262036" providerId="ADAL" clId="{ED7257CA-F15C-4ABB-95F1-F9D4194EC9BC}" dt="2025-07-07T10:52:56.932" v="74" actId="478"/>
          <ac:picMkLst>
            <pc:docMk/>
            <pc:sldMk cId="0" sldId="258"/>
            <ac:picMk id="9" creationId="{44BC0DB2-52C4-A4FD-E295-671608A9A63C}"/>
          </ac:picMkLst>
        </pc:picChg>
        <pc:picChg chg="mod">
          <ac:chgData name="Italo Coutinho" userId="0fd1c948-8276-4e47-848f-c2476e262036" providerId="ADAL" clId="{ED7257CA-F15C-4ABB-95F1-F9D4194EC9BC}" dt="2025-07-08T12:58:30.069" v="639" actId="1076"/>
          <ac:picMkLst>
            <pc:docMk/>
            <pc:sldMk cId="0" sldId="258"/>
            <ac:picMk id="11" creationId="{4EBF43B7-3EA1-FC5D-B6BB-BAAD4C79839F}"/>
          </ac:picMkLst>
        </pc:picChg>
        <pc:picChg chg="mod">
          <ac:chgData name="Italo Coutinho" userId="0fd1c948-8276-4e47-848f-c2476e262036" providerId="ADAL" clId="{ED7257CA-F15C-4ABB-95F1-F9D4194EC9BC}" dt="2025-07-08T12:58:11.850" v="632" actId="1076"/>
          <ac:picMkLst>
            <pc:docMk/>
            <pc:sldMk cId="0" sldId="258"/>
            <ac:picMk id="12" creationId="{EB6C25F2-D194-D7D1-9157-7ED8EB2EEEE9}"/>
          </ac:picMkLst>
        </pc:picChg>
        <pc:picChg chg="mod">
          <ac:chgData name="Italo Coutinho" userId="0fd1c948-8276-4e47-848f-c2476e262036" providerId="ADAL" clId="{ED7257CA-F15C-4ABB-95F1-F9D4194EC9BC}" dt="2025-07-08T12:58:21.543" v="636" actId="1076"/>
          <ac:picMkLst>
            <pc:docMk/>
            <pc:sldMk cId="0" sldId="258"/>
            <ac:picMk id="13" creationId="{8C34FDA8-D6B6-BD73-EE3F-B288DFCDFF2A}"/>
          </ac:picMkLst>
        </pc:picChg>
        <pc:picChg chg="add mod">
          <ac:chgData name="Italo Coutinho" userId="0fd1c948-8276-4e47-848f-c2476e262036" providerId="ADAL" clId="{ED7257CA-F15C-4ABB-95F1-F9D4194EC9BC}" dt="2025-07-08T12:58:31.661" v="640" actId="1076"/>
          <ac:picMkLst>
            <pc:docMk/>
            <pc:sldMk cId="0" sldId="258"/>
            <ac:picMk id="1026" creationId="{07AF8EB8-9476-F2D6-A498-DCF2199E5BCD}"/>
          </ac:picMkLst>
        </pc:picChg>
        <pc:picChg chg="add del">
          <ac:chgData name="Italo Coutinho" userId="0fd1c948-8276-4e47-848f-c2476e262036" providerId="ADAL" clId="{ED7257CA-F15C-4ABB-95F1-F9D4194EC9BC}" dt="2025-07-08T12:52:17.102" v="611" actId="478"/>
          <ac:picMkLst>
            <pc:docMk/>
            <pc:sldMk cId="0" sldId="258"/>
            <ac:picMk id="1028" creationId="{7B64B98B-6A4C-810B-95ED-1DA38784B736}"/>
          </ac:picMkLst>
        </pc:picChg>
        <pc:picChg chg="add mod">
          <ac:chgData name="Italo Coutinho" userId="0fd1c948-8276-4e47-848f-c2476e262036" providerId="ADAL" clId="{ED7257CA-F15C-4ABB-95F1-F9D4194EC9BC}" dt="2025-07-08T12:58:27.501" v="638" actId="1076"/>
          <ac:picMkLst>
            <pc:docMk/>
            <pc:sldMk cId="0" sldId="258"/>
            <ac:picMk id="1032" creationId="{3F20400E-8104-B1A9-A729-750E2A14C480}"/>
          </ac:picMkLst>
        </pc:picChg>
      </pc:sldChg>
      <pc:sldChg chg="addSp modSp mod">
        <pc:chgData name="Italo Coutinho" userId="0fd1c948-8276-4e47-848f-c2476e262036" providerId="ADAL" clId="{ED7257CA-F15C-4ABB-95F1-F9D4194EC9BC}" dt="2025-07-08T14:38:17.973" v="2677" actId="1076"/>
        <pc:sldMkLst>
          <pc:docMk/>
          <pc:sldMk cId="0" sldId="259"/>
        </pc:sldMkLst>
        <pc:spChg chg="add mod">
          <ac:chgData name="Italo Coutinho" userId="0fd1c948-8276-4e47-848f-c2476e262036" providerId="ADAL" clId="{ED7257CA-F15C-4ABB-95F1-F9D4194EC9BC}" dt="2025-07-08T14:36:03.780" v="2665" actId="113"/>
          <ac:spMkLst>
            <pc:docMk/>
            <pc:sldMk cId="0" sldId="259"/>
            <ac:spMk id="33" creationId="{F98C7685-003B-BF16-5801-686B107B9076}"/>
          </ac:spMkLst>
        </pc:spChg>
        <pc:spChg chg="add mod">
          <ac:chgData name="Italo Coutinho" userId="0fd1c948-8276-4e47-848f-c2476e262036" providerId="ADAL" clId="{ED7257CA-F15C-4ABB-95F1-F9D4194EC9BC}" dt="2025-07-08T13:35:04.492" v="1535" actId="1076"/>
          <ac:spMkLst>
            <pc:docMk/>
            <pc:sldMk cId="0" sldId="259"/>
            <ac:spMk id="34" creationId="{0F6FA1E7-36E1-1973-138C-5DC038CADB36}"/>
          </ac:spMkLst>
        </pc:spChg>
        <pc:spChg chg="add mod">
          <ac:chgData name="Italo Coutinho" userId="0fd1c948-8276-4e47-848f-c2476e262036" providerId="ADAL" clId="{ED7257CA-F15C-4ABB-95F1-F9D4194EC9BC}" dt="2025-07-08T14:36:10.367" v="2666" actId="1076"/>
          <ac:spMkLst>
            <pc:docMk/>
            <pc:sldMk cId="0" sldId="259"/>
            <ac:spMk id="35" creationId="{D9A7FC1A-6430-0C02-57CF-E7228FA501D2}"/>
          </ac:spMkLst>
        </pc:spChg>
        <pc:grpChg chg="mod">
          <ac:chgData name="Italo Coutinho" userId="0fd1c948-8276-4e47-848f-c2476e262036" providerId="ADAL" clId="{ED7257CA-F15C-4ABB-95F1-F9D4194EC9BC}" dt="2025-07-08T14:35:48.249" v="2660" actId="1036"/>
          <ac:grpSpMkLst>
            <pc:docMk/>
            <pc:sldMk cId="0" sldId="259"/>
            <ac:grpSpMk id="6" creationId="{00000000-0000-0000-0000-000000000000}"/>
          </ac:grpSpMkLst>
        </pc:grpChg>
        <pc:grpChg chg="mod">
          <ac:chgData name="Italo Coutinho" userId="0fd1c948-8276-4e47-848f-c2476e262036" providerId="ADAL" clId="{ED7257CA-F15C-4ABB-95F1-F9D4194EC9BC}" dt="2025-07-08T13:29:55.395" v="1487" actId="1076"/>
          <ac:grpSpMkLst>
            <pc:docMk/>
            <pc:sldMk cId="0" sldId="259"/>
            <ac:grpSpMk id="9" creationId="{00000000-0000-0000-0000-000000000000}"/>
          </ac:grpSpMkLst>
        </pc:grpChg>
        <pc:picChg chg="add mod">
          <ac:chgData name="Italo Coutinho" userId="0fd1c948-8276-4e47-848f-c2476e262036" providerId="ADAL" clId="{ED7257CA-F15C-4ABB-95F1-F9D4194EC9BC}" dt="2025-07-08T14:38:17.973" v="2677" actId="1076"/>
          <ac:picMkLst>
            <pc:docMk/>
            <pc:sldMk cId="0" sldId="259"/>
            <ac:picMk id="32" creationId="{2C08CE1F-E1E8-A902-CE14-DB8B05F8072F}"/>
          </ac:picMkLst>
        </pc:picChg>
        <pc:picChg chg="add mod">
          <ac:chgData name="Italo Coutinho" userId="0fd1c948-8276-4e47-848f-c2476e262036" providerId="ADAL" clId="{ED7257CA-F15C-4ABB-95F1-F9D4194EC9BC}" dt="2025-07-08T14:38:12.446" v="2675" actId="1076"/>
          <ac:picMkLst>
            <pc:docMk/>
            <pc:sldMk cId="0" sldId="259"/>
            <ac:picMk id="2050" creationId="{D7605751-0CB0-C760-3C27-E90B36EA436B}"/>
          </ac:picMkLst>
        </pc:picChg>
        <pc:picChg chg="add mod">
          <ac:chgData name="Italo Coutinho" userId="0fd1c948-8276-4e47-848f-c2476e262036" providerId="ADAL" clId="{ED7257CA-F15C-4ABB-95F1-F9D4194EC9BC}" dt="2025-07-08T14:38:09.799" v="2673" actId="1076"/>
          <ac:picMkLst>
            <pc:docMk/>
            <pc:sldMk cId="0" sldId="259"/>
            <ac:picMk id="2052" creationId="{D11D5C6A-98B7-3A19-36DF-0C98965B2904}"/>
          </ac:picMkLst>
        </pc:picChg>
        <pc:picChg chg="add mod">
          <ac:chgData name="Italo Coutinho" userId="0fd1c948-8276-4e47-848f-c2476e262036" providerId="ADAL" clId="{ED7257CA-F15C-4ABB-95F1-F9D4194EC9BC}" dt="2025-07-08T14:38:10.895" v="2674" actId="1076"/>
          <ac:picMkLst>
            <pc:docMk/>
            <pc:sldMk cId="0" sldId="259"/>
            <ac:picMk id="2054" creationId="{A7405003-47FA-396C-1864-A5CA36674F75}"/>
          </ac:picMkLst>
        </pc:picChg>
        <pc:picChg chg="add mod">
          <ac:chgData name="Italo Coutinho" userId="0fd1c948-8276-4e47-848f-c2476e262036" providerId="ADAL" clId="{ED7257CA-F15C-4ABB-95F1-F9D4194EC9BC}" dt="2025-07-08T14:38:13.406" v="2676" actId="1076"/>
          <ac:picMkLst>
            <pc:docMk/>
            <pc:sldMk cId="0" sldId="259"/>
            <ac:picMk id="2056" creationId="{25DC43E2-37B5-E66B-0D2B-8CC189606802}"/>
          </ac:picMkLst>
        </pc:picChg>
        <pc:picChg chg="add mod">
          <ac:chgData name="Italo Coutinho" userId="0fd1c948-8276-4e47-848f-c2476e262036" providerId="ADAL" clId="{ED7257CA-F15C-4ABB-95F1-F9D4194EC9BC}" dt="2025-07-08T14:38:07.780" v="2671" actId="1076"/>
          <ac:picMkLst>
            <pc:docMk/>
            <pc:sldMk cId="0" sldId="259"/>
            <ac:picMk id="2058" creationId="{C79E1B93-FCE7-AF5C-7E9E-1B78AB05A7CA}"/>
          </ac:picMkLst>
        </pc:picChg>
        <pc:picChg chg="add mod">
          <ac:chgData name="Italo Coutinho" userId="0fd1c948-8276-4e47-848f-c2476e262036" providerId="ADAL" clId="{ED7257CA-F15C-4ABB-95F1-F9D4194EC9BC}" dt="2025-07-08T13:34:59.463" v="1534" actId="14100"/>
          <ac:picMkLst>
            <pc:docMk/>
            <pc:sldMk cId="0" sldId="259"/>
            <ac:picMk id="2060" creationId="{3640ABDA-C9A9-D6C4-F1B9-832EA7056ACC}"/>
          </ac:picMkLst>
        </pc:picChg>
        <pc:picChg chg="add mod">
          <ac:chgData name="Italo Coutinho" userId="0fd1c948-8276-4e47-848f-c2476e262036" providerId="ADAL" clId="{ED7257CA-F15C-4ABB-95F1-F9D4194EC9BC}" dt="2025-07-08T13:31:05.291" v="1504" actId="1076"/>
          <ac:picMkLst>
            <pc:docMk/>
            <pc:sldMk cId="0" sldId="259"/>
            <ac:picMk id="2063" creationId="{13AA6FFB-FF7A-1E65-0C43-C5881A0E2435}"/>
          </ac:picMkLst>
        </pc:picChg>
        <pc:picChg chg="add mod">
          <ac:chgData name="Italo Coutinho" userId="0fd1c948-8276-4e47-848f-c2476e262036" providerId="ADAL" clId="{ED7257CA-F15C-4ABB-95F1-F9D4194EC9BC}" dt="2025-07-08T13:34:37.892" v="1525" actId="1076"/>
          <ac:picMkLst>
            <pc:docMk/>
            <pc:sldMk cId="0" sldId="259"/>
            <ac:picMk id="2065" creationId="{19EEE87D-3294-2C43-752C-3EE00778BD00}"/>
          </ac:picMkLst>
        </pc:picChg>
        <pc:picChg chg="add mod">
          <ac:chgData name="Italo Coutinho" userId="0fd1c948-8276-4e47-848f-c2476e262036" providerId="ADAL" clId="{ED7257CA-F15C-4ABB-95F1-F9D4194EC9BC}" dt="2025-07-08T13:32:55.980" v="1520" actId="1076"/>
          <ac:picMkLst>
            <pc:docMk/>
            <pc:sldMk cId="0" sldId="259"/>
            <ac:picMk id="2067" creationId="{141A3B46-ADD9-4D24-6FA8-1C52E8B06E8E}"/>
          </ac:picMkLst>
        </pc:picChg>
        <pc:picChg chg="add mod">
          <ac:chgData name="Italo Coutinho" userId="0fd1c948-8276-4e47-848f-c2476e262036" providerId="ADAL" clId="{ED7257CA-F15C-4ABB-95F1-F9D4194EC9BC}" dt="2025-07-08T13:32:54.052" v="1519" actId="1076"/>
          <ac:picMkLst>
            <pc:docMk/>
            <pc:sldMk cId="0" sldId="259"/>
            <ac:picMk id="2069" creationId="{095D7F51-5381-7B7E-FF06-DFD33AF2E1E9}"/>
          </ac:picMkLst>
        </pc:picChg>
        <pc:picChg chg="add mod">
          <ac:chgData name="Italo Coutinho" userId="0fd1c948-8276-4e47-848f-c2476e262036" providerId="ADAL" clId="{ED7257CA-F15C-4ABB-95F1-F9D4194EC9BC}" dt="2025-07-08T13:34:32.537" v="1523" actId="1076"/>
          <ac:picMkLst>
            <pc:docMk/>
            <pc:sldMk cId="0" sldId="259"/>
            <ac:picMk id="2071" creationId="{605DA423-436E-1377-47BA-5B998A744CAB}"/>
          </ac:picMkLst>
        </pc:picChg>
      </pc:sldChg>
      <pc:sldChg chg="addSp modSp mod">
        <pc:chgData name="Italo Coutinho" userId="0fd1c948-8276-4e47-848f-c2476e262036" providerId="ADAL" clId="{ED7257CA-F15C-4ABB-95F1-F9D4194EC9BC}" dt="2025-07-08T14:36:28.805" v="2669" actId="207"/>
        <pc:sldMkLst>
          <pc:docMk/>
          <pc:sldMk cId="0" sldId="260"/>
        </pc:sldMkLst>
        <pc:spChg chg="add mod">
          <ac:chgData name="Italo Coutinho" userId="0fd1c948-8276-4e47-848f-c2476e262036" providerId="ADAL" clId="{ED7257CA-F15C-4ABB-95F1-F9D4194EC9BC}" dt="2025-07-08T14:08:24.305" v="1642" actId="113"/>
          <ac:spMkLst>
            <pc:docMk/>
            <pc:sldMk cId="0" sldId="260"/>
            <ac:spMk id="33" creationId="{F68D54EC-2D3C-4759-CD9E-1C9D493E7933}"/>
          </ac:spMkLst>
        </pc:spChg>
        <pc:spChg chg="add mod">
          <ac:chgData name="Italo Coutinho" userId="0fd1c948-8276-4e47-848f-c2476e262036" providerId="ADAL" clId="{ED7257CA-F15C-4ABB-95F1-F9D4194EC9BC}" dt="2025-07-08T14:28:07.667" v="2258" actId="113"/>
          <ac:spMkLst>
            <pc:docMk/>
            <pc:sldMk cId="0" sldId="260"/>
            <ac:spMk id="38" creationId="{D0BB795F-4AA1-4671-EC4C-948F2CBCC251}"/>
          </ac:spMkLst>
        </pc:spChg>
        <pc:spChg chg="add mod">
          <ac:chgData name="Italo Coutinho" userId="0fd1c948-8276-4e47-848f-c2476e262036" providerId="ADAL" clId="{ED7257CA-F15C-4ABB-95F1-F9D4194EC9BC}" dt="2025-07-08T14:36:28.805" v="2669" actId="207"/>
          <ac:spMkLst>
            <pc:docMk/>
            <pc:sldMk cId="0" sldId="260"/>
            <ac:spMk id="39" creationId="{54CCB97E-C3C0-024C-871C-F7D24C6106DB}"/>
          </ac:spMkLst>
        </pc:spChg>
        <pc:grpChg chg="mod">
          <ac:chgData name="Italo Coutinho" userId="0fd1c948-8276-4e47-848f-c2476e262036" providerId="ADAL" clId="{ED7257CA-F15C-4ABB-95F1-F9D4194EC9BC}" dt="2025-07-08T14:07:54.455" v="1627" actId="962"/>
          <ac:grpSpMkLst>
            <pc:docMk/>
            <pc:sldMk cId="0" sldId="260"/>
            <ac:grpSpMk id="9" creationId="{00000000-0000-0000-0000-000000000000}"/>
          </ac:grpSpMkLst>
        </pc:grpChg>
        <pc:grpChg chg="mod">
          <ac:chgData name="Italo Coutinho" userId="0fd1c948-8276-4e47-848f-c2476e262036" providerId="ADAL" clId="{ED7257CA-F15C-4ABB-95F1-F9D4194EC9BC}" dt="2025-07-08T14:10:13.734" v="1904" actId="14100"/>
          <ac:grpSpMkLst>
            <pc:docMk/>
            <pc:sldMk cId="0" sldId="260"/>
            <ac:grpSpMk id="12" creationId="{00000000-0000-0000-0000-000000000000}"/>
          </ac:grpSpMkLst>
        </pc:grpChg>
        <pc:picChg chg="add mod">
          <ac:chgData name="Italo Coutinho" userId="0fd1c948-8276-4e47-848f-c2476e262036" providerId="ADAL" clId="{ED7257CA-F15C-4ABB-95F1-F9D4194EC9BC}" dt="2025-07-07T10:53:10.985" v="78" actId="1076"/>
          <ac:picMkLst>
            <pc:docMk/>
            <pc:sldMk cId="0" sldId="260"/>
            <ac:picMk id="32" creationId="{DEFEC4F3-6230-D957-86F7-5071C0568196}"/>
          </ac:picMkLst>
        </pc:picChg>
        <pc:picChg chg="add mod">
          <ac:chgData name="Italo Coutinho" userId="0fd1c948-8276-4e47-848f-c2476e262036" providerId="ADAL" clId="{ED7257CA-F15C-4ABB-95F1-F9D4194EC9BC}" dt="2025-07-08T14:08:30.288" v="1643" actId="14100"/>
          <ac:picMkLst>
            <pc:docMk/>
            <pc:sldMk cId="0" sldId="260"/>
            <ac:picMk id="35" creationId="{79D63E02-9FCF-724B-A4AE-3071F9F44EA4}"/>
          </ac:picMkLst>
        </pc:picChg>
        <pc:picChg chg="add mod">
          <ac:chgData name="Italo Coutinho" userId="0fd1c948-8276-4e47-848f-c2476e262036" providerId="ADAL" clId="{ED7257CA-F15C-4ABB-95F1-F9D4194EC9BC}" dt="2025-07-08T14:10:58.347" v="1909" actId="14100"/>
          <ac:picMkLst>
            <pc:docMk/>
            <pc:sldMk cId="0" sldId="260"/>
            <ac:picMk id="37" creationId="{CBF83FA9-9404-2346-FEB3-61B8765F31E2}"/>
          </ac:picMkLst>
        </pc:picChg>
        <pc:picChg chg="add mod">
          <ac:chgData name="Italo Coutinho" userId="0fd1c948-8276-4e47-848f-c2476e262036" providerId="ADAL" clId="{ED7257CA-F15C-4ABB-95F1-F9D4194EC9BC}" dt="2025-07-08T14:11:01.723" v="1910" actId="14100"/>
          <ac:picMkLst>
            <pc:docMk/>
            <pc:sldMk cId="0" sldId="260"/>
            <ac:picMk id="3074" creationId="{DFF87790-4CE6-38D7-E8C2-FBCAD2DC2E29}"/>
          </ac:picMkLst>
        </pc:picChg>
        <pc:picChg chg="add mod">
          <ac:chgData name="Italo Coutinho" userId="0fd1c948-8276-4e47-848f-c2476e262036" providerId="ADAL" clId="{ED7257CA-F15C-4ABB-95F1-F9D4194EC9BC}" dt="2025-07-08T14:16:26.145" v="1929" actId="1076"/>
          <ac:picMkLst>
            <pc:docMk/>
            <pc:sldMk cId="0" sldId="260"/>
            <ac:picMk id="3076" creationId="{4EB62892-4D43-0E7C-E516-A238719C88E8}"/>
          </ac:picMkLst>
        </pc:picChg>
        <pc:picChg chg="add mod">
          <ac:chgData name="Italo Coutinho" userId="0fd1c948-8276-4e47-848f-c2476e262036" providerId="ADAL" clId="{ED7257CA-F15C-4ABB-95F1-F9D4194EC9BC}" dt="2025-07-08T14:27:28.679" v="2248" actId="1076"/>
          <ac:picMkLst>
            <pc:docMk/>
            <pc:sldMk cId="0" sldId="260"/>
            <ac:picMk id="3078" creationId="{1EDE84E3-9A12-0C45-5943-372ED0E8908B}"/>
          </ac:picMkLst>
        </pc:picChg>
        <pc:picChg chg="add mod">
          <ac:chgData name="Italo Coutinho" userId="0fd1c948-8276-4e47-848f-c2476e262036" providerId="ADAL" clId="{ED7257CA-F15C-4ABB-95F1-F9D4194EC9BC}" dt="2025-07-08T14:27:50.521" v="2253" actId="1076"/>
          <ac:picMkLst>
            <pc:docMk/>
            <pc:sldMk cId="0" sldId="260"/>
            <ac:picMk id="3080" creationId="{668C51D2-F45D-409B-0370-982025D86633}"/>
          </ac:picMkLst>
        </pc:picChg>
        <pc:picChg chg="add mod">
          <ac:chgData name="Italo Coutinho" userId="0fd1c948-8276-4e47-848f-c2476e262036" providerId="ADAL" clId="{ED7257CA-F15C-4ABB-95F1-F9D4194EC9BC}" dt="2025-07-08T14:32:43.831" v="2513" actId="1076"/>
          <ac:picMkLst>
            <pc:docMk/>
            <pc:sldMk cId="0" sldId="260"/>
            <ac:picMk id="3082" creationId="{026CE73A-41EF-6219-F25C-89AADB66DF78}"/>
          </ac:picMkLst>
        </pc:picChg>
      </pc:sldChg>
      <pc:sldChg chg="del">
        <pc:chgData name="Italo Coutinho" userId="0fd1c948-8276-4e47-848f-c2476e262036" providerId="ADAL" clId="{ED7257CA-F15C-4ABB-95F1-F9D4194EC9BC}" dt="2025-07-07T10:53:25.631" v="79" actId="47"/>
        <pc:sldMkLst>
          <pc:docMk/>
          <pc:sldMk cId="0" sldId="261"/>
        </pc:sldMkLst>
      </pc:sldChg>
      <pc:sldChg chg="del">
        <pc:chgData name="Italo Coutinho" userId="0fd1c948-8276-4e47-848f-c2476e262036" providerId="ADAL" clId="{ED7257CA-F15C-4ABB-95F1-F9D4194EC9BC}" dt="2025-07-07T10:53:33.594" v="80" actId="47"/>
        <pc:sldMkLst>
          <pc:docMk/>
          <pc:sldMk cId="0" sldId="262"/>
        </pc:sldMkLst>
      </pc:sldChg>
      <pc:sldChg chg="addSp delSp modSp mod ord">
        <pc:chgData name="Italo Coutinho" userId="0fd1c948-8276-4e47-848f-c2476e262036" providerId="ADAL" clId="{ED7257CA-F15C-4ABB-95F1-F9D4194EC9BC}" dt="2025-07-08T14:26:01.830" v="2215" actId="1076"/>
        <pc:sldMkLst>
          <pc:docMk/>
          <pc:sldMk cId="0" sldId="263"/>
        </pc:sldMkLst>
        <pc:spChg chg="mod">
          <ac:chgData name="Italo Coutinho" userId="0fd1c948-8276-4e47-848f-c2476e262036" providerId="ADAL" clId="{ED7257CA-F15C-4ABB-95F1-F9D4194EC9BC}" dt="2025-07-08T14:18:19.419" v="1940" actId="108"/>
          <ac:spMkLst>
            <pc:docMk/>
            <pc:sldMk cId="0" sldId="263"/>
            <ac:spMk id="5" creationId="{00000000-0000-0000-0000-000000000000}"/>
          </ac:spMkLst>
        </pc:spChg>
        <pc:spChg chg="del">
          <ac:chgData name="Italo Coutinho" userId="0fd1c948-8276-4e47-848f-c2476e262036" providerId="ADAL" clId="{ED7257CA-F15C-4ABB-95F1-F9D4194EC9BC}" dt="2025-07-07T10:53:47.547" v="83" actId="478"/>
          <ac:spMkLst>
            <pc:docMk/>
            <pc:sldMk cId="0" sldId="263"/>
            <ac:spMk id="27" creationId="{00000000-0000-0000-0000-000000000000}"/>
          </ac:spMkLst>
        </pc:spChg>
        <pc:spChg chg="add mod">
          <ac:chgData name="Italo Coutinho" userId="0fd1c948-8276-4e47-848f-c2476e262036" providerId="ADAL" clId="{ED7257CA-F15C-4ABB-95F1-F9D4194EC9BC}" dt="2025-07-08T14:20:45.710" v="1964" actId="14100"/>
          <ac:spMkLst>
            <pc:docMk/>
            <pc:sldMk cId="0" sldId="263"/>
            <ac:spMk id="30" creationId="{F36824A9-DE24-8474-E50D-CA7203E53F41}"/>
          </ac:spMkLst>
        </pc:spChg>
        <pc:spChg chg="add mod">
          <ac:chgData name="Italo Coutinho" userId="0fd1c948-8276-4e47-848f-c2476e262036" providerId="ADAL" clId="{ED7257CA-F15C-4ABB-95F1-F9D4194EC9BC}" dt="2025-07-08T14:26:01.830" v="2215" actId="1076"/>
          <ac:spMkLst>
            <pc:docMk/>
            <pc:sldMk cId="0" sldId="263"/>
            <ac:spMk id="31" creationId="{DF1DD142-6B7C-B1DF-8D81-5853B282B7FE}"/>
          </ac:spMkLst>
        </pc:spChg>
        <pc:picChg chg="mod">
          <ac:chgData name="Italo Coutinho" userId="0fd1c948-8276-4e47-848f-c2476e262036" providerId="ADAL" clId="{ED7257CA-F15C-4ABB-95F1-F9D4194EC9BC}" dt="2025-07-08T14:24:35.309" v="2115" actId="1076"/>
          <ac:picMkLst>
            <pc:docMk/>
            <pc:sldMk cId="0" sldId="263"/>
            <ac:picMk id="27" creationId="{C0F4C098-46B0-6AAF-EF5D-53418F9080AB}"/>
          </ac:picMkLst>
        </pc:picChg>
        <pc:picChg chg="add mod">
          <ac:chgData name="Italo Coutinho" userId="0fd1c948-8276-4e47-848f-c2476e262036" providerId="ADAL" clId="{ED7257CA-F15C-4ABB-95F1-F9D4194EC9BC}" dt="2025-07-07T10:54:01.088" v="86" actId="1076"/>
          <ac:picMkLst>
            <pc:docMk/>
            <pc:sldMk cId="0" sldId="263"/>
            <ac:picMk id="28" creationId="{FE8EDFFB-64CF-D288-52E5-4E0C3E3FC08F}"/>
          </ac:picMkLst>
        </pc:picChg>
        <pc:picChg chg="add mod">
          <ac:chgData name="Italo Coutinho" userId="0fd1c948-8276-4e47-848f-c2476e262036" providerId="ADAL" clId="{ED7257CA-F15C-4ABB-95F1-F9D4194EC9BC}" dt="2025-07-08T14:24:31.858" v="2114" actId="1076"/>
          <ac:picMkLst>
            <pc:docMk/>
            <pc:sldMk cId="0" sldId="263"/>
            <ac:picMk id="4098" creationId="{CBD0E1C7-94E0-DA75-EA8B-FDE05EB12251}"/>
          </ac:picMkLst>
        </pc:picChg>
      </pc:sldChg>
      <pc:sldChg chg="del">
        <pc:chgData name="Italo Coutinho" userId="0fd1c948-8276-4e47-848f-c2476e262036" providerId="ADAL" clId="{ED7257CA-F15C-4ABB-95F1-F9D4194EC9BC}" dt="2025-07-07T10:53:36.340" v="81" actId="47"/>
        <pc:sldMkLst>
          <pc:docMk/>
          <pc:sldMk cId="0" sldId="264"/>
        </pc:sldMkLst>
      </pc:sldChg>
      <pc:sldChg chg="addSp modSp add mod ord">
        <pc:chgData name="Italo Coutinho" userId="0fd1c948-8276-4e47-848f-c2476e262036" providerId="ADAL" clId="{ED7257CA-F15C-4ABB-95F1-F9D4194EC9BC}" dt="2025-07-08T14:31:57.821" v="2510" actId="14100"/>
        <pc:sldMkLst>
          <pc:docMk/>
          <pc:sldMk cId="3484445448" sldId="264"/>
        </pc:sldMkLst>
        <pc:spChg chg="mod">
          <ac:chgData name="Italo Coutinho" userId="0fd1c948-8276-4e47-848f-c2476e262036" providerId="ADAL" clId="{ED7257CA-F15C-4ABB-95F1-F9D4194EC9BC}" dt="2025-07-08T14:31:35.007" v="2503" actId="1076"/>
          <ac:spMkLst>
            <pc:docMk/>
            <pc:sldMk cId="3484445448" sldId="264"/>
            <ac:spMk id="5" creationId="{22E1827F-C06A-1935-61CB-CF30F4E87785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7" creationId="{E14B0393-87C8-9C00-6BBF-9E5B39B45255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9" creationId="{E1689E0B-61D2-C2B5-9A17-B89F8B724F7C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11" creationId="{42E7B4DB-036A-F8D7-D9EA-87A90EE6C7A4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15" creationId="{6EFC61DE-DC8C-5F3C-BCD7-C667619EB86F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16" creationId="{910F25E8-9F59-077B-899C-1261AEB48027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17" creationId="{FED3CEAD-807F-718D-83DD-969C00B2D8DF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19" creationId="{3EEBF55C-CAD5-A17A-5CA6-ABF176E5E188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23" creationId="{4F805A98-D947-DB5F-C1F1-A298F5D055FF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25" creationId="{104220C9-4CE6-B8B4-219D-29BCE51FC313}"/>
          </ac:spMkLst>
        </pc:spChg>
        <pc:spChg chg="mod">
          <ac:chgData name="Italo Coutinho" userId="0fd1c948-8276-4e47-848f-c2476e262036" providerId="ADAL" clId="{ED7257CA-F15C-4ABB-95F1-F9D4194EC9BC}" dt="2025-07-08T14:17:56.188" v="1939" actId="207"/>
          <ac:spMkLst>
            <pc:docMk/>
            <pc:sldMk cId="3484445448" sldId="264"/>
            <ac:spMk id="26" creationId="{5103A125-B50B-A8E8-31CA-5AA29E81D86C}"/>
          </ac:spMkLst>
        </pc:spChg>
        <pc:spChg chg="add mod">
          <ac:chgData name="Italo Coutinho" userId="0fd1c948-8276-4e47-848f-c2476e262036" providerId="ADAL" clId="{ED7257CA-F15C-4ABB-95F1-F9D4194EC9BC}" dt="2025-07-08T14:31:38.663" v="2505" actId="1076"/>
          <ac:spMkLst>
            <pc:docMk/>
            <pc:sldMk cId="3484445448" sldId="264"/>
            <ac:spMk id="27" creationId="{9F814E8E-982C-4BDF-BD97-B8DE66E63D76}"/>
          </ac:spMkLst>
        </pc:spChg>
        <pc:spChg chg="add mod">
          <ac:chgData name="Italo Coutinho" userId="0fd1c948-8276-4e47-848f-c2476e262036" providerId="ADAL" clId="{ED7257CA-F15C-4ABB-95F1-F9D4194EC9BC}" dt="2025-07-08T14:31:42.807" v="2506" actId="1076"/>
          <ac:spMkLst>
            <pc:docMk/>
            <pc:sldMk cId="3484445448" sldId="264"/>
            <ac:spMk id="30" creationId="{FB545EF5-ACAB-FFEB-115B-5B23647E47CE}"/>
          </ac:spMkLst>
        </pc:spChg>
        <pc:spChg chg="add mod">
          <ac:chgData name="Italo Coutinho" userId="0fd1c948-8276-4e47-848f-c2476e262036" providerId="ADAL" clId="{ED7257CA-F15C-4ABB-95F1-F9D4194EC9BC}" dt="2025-07-08T14:31:53.295" v="2509" actId="1076"/>
          <ac:spMkLst>
            <pc:docMk/>
            <pc:sldMk cId="3484445448" sldId="264"/>
            <ac:spMk id="31" creationId="{A76A6A35-EB58-0DEE-BC2B-BC0114534303}"/>
          </ac:spMkLst>
        </pc:spChg>
        <pc:grpChg chg="mod">
          <ac:chgData name="Italo Coutinho" userId="0fd1c948-8276-4e47-848f-c2476e262036" providerId="ADAL" clId="{ED7257CA-F15C-4ABB-95F1-F9D4194EC9BC}" dt="2025-07-08T14:17:51.832" v="1937" actId="1076"/>
          <ac:grpSpMkLst>
            <pc:docMk/>
            <pc:sldMk cId="3484445448" sldId="264"/>
            <ac:grpSpMk id="6" creationId="{765BFCF7-D8FF-3F05-7947-75E42AC2D09B}"/>
          </ac:grpSpMkLst>
        </pc:grpChg>
        <pc:grpChg chg="mod">
          <ac:chgData name="Italo Coutinho" userId="0fd1c948-8276-4e47-848f-c2476e262036" providerId="ADAL" clId="{ED7257CA-F15C-4ABB-95F1-F9D4194EC9BC}" dt="2025-07-08T14:17:51.832" v="1937" actId="1076"/>
          <ac:grpSpMkLst>
            <pc:docMk/>
            <pc:sldMk cId="3484445448" sldId="264"/>
            <ac:grpSpMk id="24" creationId="{6313F2AA-7FAF-E129-4EE9-9346A3CE52F4}"/>
          </ac:grpSpMkLst>
        </pc:grpChg>
        <pc:picChg chg="mod">
          <ac:chgData name="Italo Coutinho" userId="0fd1c948-8276-4e47-848f-c2476e262036" providerId="ADAL" clId="{ED7257CA-F15C-4ABB-95F1-F9D4194EC9BC}" dt="2025-07-08T14:17:51.832" v="1937" actId="1076"/>
          <ac:picMkLst>
            <pc:docMk/>
            <pc:sldMk cId="3484445448" sldId="264"/>
            <ac:picMk id="28" creationId="{85A7E70E-0430-861D-311B-AEA439F839A0}"/>
          </ac:picMkLst>
        </pc:picChg>
        <pc:picChg chg="add mod">
          <ac:chgData name="Italo Coutinho" userId="0fd1c948-8276-4e47-848f-c2476e262036" providerId="ADAL" clId="{ED7257CA-F15C-4ABB-95F1-F9D4194EC9BC}" dt="2025-07-08T14:31:57.821" v="2510" actId="14100"/>
          <ac:picMkLst>
            <pc:docMk/>
            <pc:sldMk cId="3484445448" sldId="264"/>
            <ac:picMk id="29" creationId="{AC2D356A-2A82-626A-C204-0C396D9059E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" Type="http://schemas.openxmlformats.org/officeDocument/2006/relationships/image" Target="../media/image1.jpeg"/><Relationship Id="rId16" Type="http://schemas.openxmlformats.org/officeDocument/2006/relationships/image" Target="../media/image13.sv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5" Type="http://schemas.openxmlformats.org/officeDocument/2006/relationships/image" Target="../media/image4.jpeg"/><Relationship Id="rId15" Type="http://schemas.openxmlformats.org/officeDocument/2006/relationships/image" Target="../media/image12.png"/><Relationship Id="rId10" Type="http://schemas.openxmlformats.org/officeDocument/2006/relationships/image" Target="../media/image21.svg"/><Relationship Id="rId19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3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26" Type="http://schemas.openxmlformats.org/officeDocument/2006/relationships/image" Target="../media/image35.png"/><Relationship Id="rId3" Type="http://schemas.openxmlformats.org/officeDocument/2006/relationships/image" Target="../media/image2.jpeg"/><Relationship Id="rId21" Type="http://schemas.openxmlformats.org/officeDocument/2006/relationships/image" Target="../media/image30.jpeg"/><Relationship Id="rId7" Type="http://schemas.openxmlformats.org/officeDocument/2006/relationships/image" Target="../media/image18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5" Type="http://schemas.openxmlformats.org/officeDocument/2006/relationships/image" Target="../media/image34.jpeg"/><Relationship Id="rId2" Type="http://schemas.openxmlformats.org/officeDocument/2006/relationships/image" Target="../media/image1.jpeg"/><Relationship Id="rId16" Type="http://schemas.openxmlformats.org/officeDocument/2006/relationships/image" Target="../media/image13.svg"/><Relationship Id="rId20" Type="http://schemas.openxmlformats.org/officeDocument/2006/relationships/image" Target="../media/image29.jpe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24" Type="http://schemas.openxmlformats.org/officeDocument/2006/relationships/image" Target="../media/image33.jpeg"/><Relationship Id="rId5" Type="http://schemas.openxmlformats.org/officeDocument/2006/relationships/image" Target="../media/image4.jpeg"/><Relationship Id="rId15" Type="http://schemas.openxmlformats.org/officeDocument/2006/relationships/image" Target="../media/image12.png"/><Relationship Id="rId23" Type="http://schemas.openxmlformats.org/officeDocument/2006/relationships/image" Target="../media/image32.jpeg"/><Relationship Id="rId28" Type="http://schemas.openxmlformats.org/officeDocument/2006/relationships/image" Target="../media/image37.png"/><Relationship Id="rId10" Type="http://schemas.openxmlformats.org/officeDocument/2006/relationships/image" Target="../media/image21.svg"/><Relationship Id="rId19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11.svg"/><Relationship Id="rId22" Type="http://schemas.openxmlformats.org/officeDocument/2006/relationships/image" Target="../media/image31.jpeg"/><Relationship Id="rId27" Type="http://schemas.openxmlformats.org/officeDocument/2006/relationships/image" Target="../media/image36.png"/><Relationship Id="rId30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4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41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43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26" Type="http://schemas.openxmlformats.org/officeDocument/2006/relationships/image" Target="../media/image50.png"/><Relationship Id="rId3" Type="http://schemas.openxmlformats.org/officeDocument/2006/relationships/image" Target="../media/image2.jpeg"/><Relationship Id="rId21" Type="http://schemas.openxmlformats.org/officeDocument/2006/relationships/image" Target="../media/image45.jpeg"/><Relationship Id="rId7" Type="http://schemas.openxmlformats.org/officeDocument/2006/relationships/image" Target="../media/image18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5" Type="http://schemas.openxmlformats.org/officeDocument/2006/relationships/image" Target="../media/image49.png"/><Relationship Id="rId2" Type="http://schemas.openxmlformats.org/officeDocument/2006/relationships/image" Target="../media/image1.jpeg"/><Relationship Id="rId16" Type="http://schemas.openxmlformats.org/officeDocument/2006/relationships/image" Target="../media/image13.sv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24" Type="http://schemas.openxmlformats.org/officeDocument/2006/relationships/image" Target="../media/image48.png"/><Relationship Id="rId5" Type="http://schemas.openxmlformats.org/officeDocument/2006/relationships/image" Target="../media/image4.jpeg"/><Relationship Id="rId15" Type="http://schemas.openxmlformats.org/officeDocument/2006/relationships/image" Target="../media/image12.png"/><Relationship Id="rId23" Type="http://schemas.openxmlformats.org/officeDocument/2006/relationships/image" Target="../media/image47.jpeg"/><Relationship Id="rId10" Type="http://schemas.openxmlformats.org/officeDocument/2006/relationships/image" Target="../media/image21.svg"/><Relationship Id="rId19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11.svg"/><Relationship Id="rId22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51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41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52470" y="0"/>
            <a:ext cx="18235530" cy="10287000"/>
          </a:xfrm>
          <a:custGeom>
            <a:avLst/>
            <a:gdLst/>
            <a:ahLst/>
            <a:cxnLst/>
            <a:rect l="l" t="t" r="r" b="b"/>
            <a:pathLst>
              <a:path w="18235530" h="10287000">
                <a:moveTo>
                  <a:pt x="0" y="0"/>
                </a:moveTo>
                <a:lnTo>
                  <a:pt x="18235530" y="0"/>
                </a:lnTo>
                <a:lnTo>
                  <a:pt x="182355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10181977" y="3678801"/>
            <a:ext cx="3220820" cy="3191097"/>
            <a:chOff x="0" y="0"/>
            <a:chExt cx="4294426" cy="4254796"/>
          </a:xfrm>
        </p:grpSpPr>
        <p:sp>
          <p:nvSpPr>
            <p:cNvPr id="7" name="Freeform 7"/>
            <p:cNvSpPr/>
            <p:nvPr/>
          </p:nvSpPr>
          <p:spPr>
            <a:xfrm>
              <a:off x="39630" y="0"/>
              <a:ext cx="4254796" cy="4254796"/>
            </a:xfrm>
            <a:custGeom>
              <a:avLst/>
              <a:gdLst/>
              <a:ahLst/>
              <a:cxnLst/>
              <a:rect l="l" t="t" r="r" b="b"/>
              <a:pathLst>
                <a:path w="4254796" h="4254796">
                  <a:moveTo>
                    <a:pt x="0" y="0"/>
                  </a:moveTo>
                  <a:lnTo>
                    <a:pt x="4254796" y="0"/>
                  </a:lnTo>
                  <a:lnTo>
                    <a:pt x="4254796" y="4254796"/>
                  </a:lnTo>
                  <a:lnTo>
                    <a:pt x="0" y="4254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 rot="5400000" flipH="1">
              <a:off x="3285493" y="489232"/>
              <a:ext cx="966599" cy="1036568"/>
            </a:xfrm>
            <a:custGeom>
              <a:avLst/>
              <a:gdLst/>
              <a:ahLst/>
              <a:cxnLst/>
              <a:rect l="l" t="t" r="r" b="b"/>
              <a:pathLst>
                <a:path w="966599" h="1036568">
                  <a:moveTo>
                    <a:pt x="966600" y="0"/>
                  </a:moveTo>
                  <a:lnTo>
                    <a:pt x="0" y="0"/>
                  </a:lnTo>
                  <a:lnTo>
                    <a:pt x="0" y="1036568"/>
                  </a:lnTo>
                  <a:lnTo>
                    <a:pt x="966600" y="1036568"/>
                  </a:lnTo>
                  <a:lnTo>
                    <a:pt x="96660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3327" y="3911663"/>
              <a:ext cx="4033750" cy="88009"/>
            </a:xfrm>
            <a:custGeom>
              <a:avLst/>
              <a:gdLst/>
              <a:ahLst/>
              <a:cxnLst/>
              <a:rect l="l" t="t" r="r" b="b"/>
              <a:pathLst>
                <a:path w="4033750" h="88009">
                  <a:moveTo>
                    <a:pt x="0" y="0"/>
                  </a:moveTo>
                  <a:lnTo>
                    <a:pt x="4033750" y="0"/>
                  </a:lnTo>
                  <a:lnTo>
                    <a:pt x="4033750" y="88009"/>
                  </a:lnTo>
                  <a:lnTo>
                    <a:pt x="0" y="88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rot="-5400000">
              <a:off x="-1475168" y="2295852"/>
              <a:ext cx="3354153" cy="73182"/>
            </a:xfrm>
            <a:custGeom>
              <a:avLst/>
              <a:gdLst/>
              <a:ahLst/>
              <a:cxnLst/>
              <a:rect l="l" t="t" r="r" b="b"/>
              <a:pathLst>
                <a:path w="3354153" h="73182">
                  <a:moveTo>
                    <a:pt x="0" y="0"/>
                  </a:moveTo>
                  <a:lnTo>
                    <a:pt x="3354153" y="0"/>
                  </a:lnTo>
                  <a:lnTo>
                    <a:pt x="3354153" y="73181"/>
                  </a:lnTo>
                  <a:lnTo>
                    <a:pt x="0" y="73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 rot="-5400000">
              <a:off x="3057593" y="2674830"/>
              <a:ext cx="2420847" cy="52819"/>
            </a:xfrm>
            <a:custGeom>
              <a:avLst/>
              <a:gdLst/>
              <a:ahLst/>
              <a:cxnLst/>
              <a:rect l="l" t="t" r="r" b="b"/>
              <a:pathLst>
                <a:path w="2420847" h="52819">
                  <a:moveTo>
                    <a:pt x="0" y="0"/>
                  </a:moveTo>
                  <a:lnTo>
                    <a:pt x="2420847" y="0"/>
                  </a:lnTo>
                  <a:lnTo>
                    <a:pt x="2420847" y="52818"/>
                  </a:lnTo>
                  <a:lnTo>
                    <a:pt x="0" y="52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1908" y="591695"/>
              <a:ext cx="2918276" cy="63672"/>
            </a:xfrm>
            <a:custGeom>
              <a:avLst/>
              <a:gdLst/>
              <a:ahLst/>
              <a:cxnLst/>
              <a:rect l="l" t="t" r="r" b="b"/>
              <a:pathLst>
                <a:path w="2918276" h="63672">
                  <a:moveTo>
                    <a:pt x="0" y="0"/>
                  </a:moveTo>
                  <a:lnTo>
                    <a:pt x="2918276" y="0"/>
                  </a:lnTo>
                  <a:lnTo>
                    <a:pt x="2918276" y="63671"/>
                  </a:lnTo>
                  <a:lnTo>
                    <a:pt x="0" y="63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0" y="485697"/>
              <a:ext cx="793391" cy="1005119"/>
              <a:chOff x="0" y="0"/>
              <a:chExt cx="225758" cy="2860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25758" cy="286004"/>
              </a:xfrm>
              <a:custGeom>
                <a:avLst/>
                <a:gdLst/>
                <a:ahLst/>
                <a:cxnLst/>
                <a:rect l="l" t="t" r="r" b="b"/>
                <a:pathLst>
                  <a:path w="225758" h="286004">
                    <a:moveTo>
                      <a:pt x="0" y="0"/>
                    </a:moveTo>
                    <a:lnTo>
                      <a:pt x="225758" y="0"/>
                    </a:lnTo>
                    <a:lnTo>
                      <a:pt x="225758" y="286004"/>
                    </a:lnTo>
                    <a:lnTo>
                      <a:pt x="0" y="286004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19050"/>
                <a:ext cx="225758" cy="266954"/>
              </a:xfrm>
              <a:prstGeom prst="rect">
                <a:avLst/>
              </a:prstGeom>
            </p:spPr>
            <p:txBody>
              <a:bodyPr lIns="34340" tIns="34340" rIns="34340" bIns="34340" rtlCol="0" anchor="ctr"/>
              <a:lstStyle/>
              <a:p>
                <a:pPr algn="ctr">
                  <a:lnSpc>
                    <a:spcPts val="1594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60676" y="2382393"/>
              <a:ext cx="3812705" cy="1395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79"/>
                </a:lnSpc>
              </a:pPr>
              <a:r>
                <a:rPr lang="en-US" sz="5556" b="1">
                  <a:solidFill>
                    <a:srgbClr val="F2F2F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summit</a:t>
              </a:r>
            </a:p>
          </p:txBody>
        </p:sp>
        <p:sp>
          <p:nvSpPr>
            <p:cNvPr id="17" name="Freeform 17"/>
            <p:cNvSpPr/>
            <p:nvPr/>
          </p:nvSpPr>
          <p:spPr>
            <a:xfrm rot="-5400000">
              <a:off x="3066866" y="3042863"/>
              <a:ext cx="681003" cy="290974"/>
            </a:xfrm>
            <a:custGeom>
              <a:avLst/>
              <a:gdLst/>
              <a:ahLst/>
              <a:cxnLst/>
              <a:rect l="l" t="t" r="r" b="b"/>
              <a:pathLst>
                <a:path w="681003" h="290974">
                  <a:moveTo>
                    <a:pt x="0" y="0"/>
                  </a:moveTo>
                  <a:lnTo>
                    <a:pt x="681003" y="0"/>
                  </a:lnTo>
                  <a:lnTo>
                    <a:pt x="681003" y="290974"/>
                  </a:lnTo>
                  <a:lnTo>
                    <a:pt x="0" y="290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1009" b="-10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/>
            <p:cNvSpPr/>
            <p:nvPr/>
          </p:nvSpPr>
          <p:spPr>
            <a:xfrm rot="2894946">
              <a:off x="3303889" y="2587318"/>
              <a:ext cx="170929" cy="285748"/>
            </a:xfrm>
            <a:custGeom>
              <a:avLst/>
              <a:gdLst/>
              <a:ahLst/>
              <a:cxnLst/>
              <a:rect l="l" t="t" r="r" b="b"/>
              <a:pathLst>
                <a:path w="170929" h="285748">
                  <a:moveTo>
                    <a:pt x="0" y="0"/>
                  </a:moveTo>
                  <a:lnTo>
                    <a:pt x="170929" y="0"/>
                  </a:lnTo>
                  <a:lnTo>
                    <a:pt x="170929" y="285748"/>
                  </a:lnTo>
                  <a:lnTo>
                    <a:pt x="0" y="285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658" r="-6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276291" y="2623115"/>
              <a:ext cx="237468" cy="214153"/>
            </a:xfrm>
            <a:custGeom>
              <a:avLst/>
              <a:gdLst/>
              <a:ahLst/>
              <a:cxnLst/>
              <a:rect l="l" t="t" r="r" b="b"/>
              <a:pathLst>
                <a:path w="237468" h="214153">
                  <a:moveTo>
                    <a:pt x="0" y="0"/>
                  </a:moveTo>
                  <a:lnTo>
                    <a:pt x="237468" y="0"/>
                  </a:lnTo>
                  <a:lnTo>
                    <a:pt x="237468" y="214153"/>
                  </a:lnTo>
                  <a:lnTo>
                    <a:pt x="0" y="214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t="-1336" b="-133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5317" y="580947"/>
              <a:ext cx="348939" cy="948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9"/>
                </a:lnSpc>
                <a:spcBef>
                  <a:spcPct val="0"/>
                </a:spcBef>
              </a:pPr>
              <a:r>
                <a:rPr lang="en-US" sz="5203" b="1" spc="20" dirty="0">
                  <a:solidFill>
                    <a:srgbClr val="C35E1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96696" y="534545"/>
              <a:ext cx="283796" cy="565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15"/>
                </a:lnSpc>
              </a:pPr>
              <a:r>
                <a:rPr lang="en-US" sz="2510">
                  <a:solidFill>
                    <a:srgbClr val="C35E1E"/>
                  </a:solidFill>
                  <a:latin typeface="Devasia"/>
                  <a:ea typeface="Devasia"/>
                  <a:cs typeface="Devasia"/>
                  <a:sym typeface="Devasia"/>
                </a:rPr>
                <a:t>º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3266462" y="1747758"/>
              <a:ext cx="86108" cy="83900"/>
              <a:chOff x="0" y="0"/>
              <a:chExt cx="148590" cy="14478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45720" y="45720"/>
                <a:ext cx="508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50800">
                    <a:moveTo>
                      <a:pt x="50800" y="16510"/>
                    </a:moveTo>
                    <a:cubicBezTo>
                      <a:pt x="29210" y="50800"/>
                      <a:pt x="8890" y="44450"/>
                      <a:pt x="5080" y="38100"/>
                    </a:cubicBezTo>
                    <a:cubicBezTo>
                      <a:pt x="0" y="30480"/>
                      <a:pt x="3810" y="10160"/>
                      <a:pt x="10160" y="5080"/>
                    </a:cubicBezTo>
                    <a:cubicBezTo>
                      <a:pt x="17780" y="0"/>
                      <a:pt x="44450" y="6350"/>
                      <a:pt x="44450" y="635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3847443" y="4074606"/>
            <a:ext cx="2735637" cy="2529482"/>
            <a:chOff x="0" y="0"/>
            <a:chExt cx="720497" cy="66620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20497" cy="666201"/>
            </a:xfrm>
            <a:custGeom>
              <a:avLst/>
              <a:gdLst/>
              <a:ahLst/>
              <a:cxnLst/>
              <a:rect l="l" t="t" r="r" b="b"/>
              <a:pathLst>
                <a:path w="720497" h="666201">
                  <a:moveTo>
                    <a:pt x="0" y="0"/>
                  </a:moveTo>
                  <a:lnTo>
                    <a:pt x="720497" y="0"/>
                  </a:lnTo>
                  <a:lnTo>
                    <a:pt x="720497" y="666201"/>
                  </a:lnTo>
                  <a:lnTo>
                    <a:pt x="0" y="6662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2F2F2"/>
              </a:solidFill>
              <a:prstDash val="sysDot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720497" cy="7043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8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91665" y="3215653"/>
            <a:ext cx="8853152" cy="4484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73"/>
              </a:lnSpc>
              <a:spcBef>
                <a:spcPct val="0"/>
              </a:spcBef>
            </a:pPr>
            <a:r>
              <a:rPr lang="pt-BR" sz="3300" b="1" dirty="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Formação de Engenheiros Líderes: </a:t>
            </a:r>
          </a:p>
          <a:p>
            <a:pPr algn="ctr">
              <a:lnSpc>
                <a:spcPts val="7173"/>
              </a:lnSpc>
              <a:spcBef>
                <a:spcPct val="0"/>
              </a:spcBef>
            </a:pPr>
            <a:r>
              <a:rPr lang="pt-BR" sz="3300" dirty="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O Papel da Academia e do Mercado na Construção de Competências </a:t>
            </a:r>
          </a:p>
          <a:p>
            <a:pPr algn="ctr">
              <a:lnSpc>
                <a:spcPts val="7173"/>
              </a:lnSpc>
              <a:spcBef>
                <a:spcPct val="0"/>
              </a:spcBef>
            </a:pPr>
            <a:r>
              <a:rPr lang="pt-BR" sz="3300" dirty="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para o Futuro</a:t>
            </a:r>
            <a:r>
              <a:rPr lang="en-US" sz="3300" dirty="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7173"/>
              </a:lnSpc>
              <a:spcBef>
                <a:spcPct val="0"/>
              </a:spcBef>
            </a:pPr>
            <a:r>
              <a:rPr lang="en-US" sz="3100" dirty="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ITALO COUTINHO, ENG., MSc., PMP ©</a:t>
            </a:r>
          </a:p>
        </p:txBody>
      </p:sp>
      <p:pic>
        <p:nvPicPr>
          <p:cNvPr id="30" name="Imagem 29" descr="Texto, Logotipo&#10;&#10;O conteúdo gerado por IA pode estar incorreto.">
            <a:extLst>
              <a:ext uri="{FF2B5EF4-FFF2-40B4-BE49-F238E27FC236}">
                <a16:creationId xmlns:a16="http://schemas.microsoft.com/office/drawing/2014/main" id="{D631108F-4295-C339-8891-80A121BC581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764" y="4312078"/>
            <a:ext cx="1385686" cy="19592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4" name="Freeform 4"/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52470" y="0"/>
            <a:ext cx="18235530" cy="10287000"/>
          </a:xfrm>
          <a:custGeom>
            <a:avLst/>
            <a:gdLst/>
            <a:ahLst/>
            <a:cxnLst/>
            <a:rect l="l" t="t" r="r" b="b"/>
            <a:pathLst>
              <a:path w="18235530" h="10287000">
                <a:moveTo>
                  <a:pt x="0" y="0"/>
                </a:moveTo>
                <a:lnTo>
                  <a:pt x="18235530" y="0"/>
                </a:lnTo>
                <a:lnTo>
                  <a:pt x="182355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6" name="Group 6"/>
          <p:cNvGrpSpPr/>
          <p:nvPr/>
        </p:nvGrpSpPr>
        <p:grpSpPr>
          <a:xfrm>
            <a:off x="567244" y="580281"/>
            <a:ext cx="17153513" cy="9126438"/>
            <a:chOff x="0" y="0"/>
            <a:chExt cx="4517798" cy="24036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17797" cy="2403671"/>
            </a:xfrm>
            <a:custGeom>
              <a:avLst/>
              <a:gdLst/>
              <a:ahLst/>
              <a:cxnLst/>
              <a:rect l="l" t="t" r="r" b="b"/>
              <a:pathLst>
                <a:path w="4517797" h="2403671">
                  <a:moveTo>
                    <a:pt x="0" y="0"/>
                  </a:moveTo>
                  <a:lnTo>
                    <a:pt x="4517797" y="0"/>
                  </a:lnTo>
                  <a:lnTo>
                    <a:pt x="4517797" y="2403671"/>
                  </a:lnTo>
                  <a:lnTo>
                    <a:pt x="0" y="240367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17798" cy="2441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7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19893" y="7652227"/>
            <a:ext cx="1905779" cy="1900126"/>
            <a:chOff x="0" y="0"/>
            <a:chExt cx="2541038" cy="2533502"/>
          </a:xfrm>
        </p:grpSpPr>
        <p:sp>
          <p:nvSpPr>
            <p:cNvPr id="10" name="Freeform 10"/>
            <p:cNvSpPr/>
            <p:nvPr/>
          </p:nvSpPr>
          <p:spPr>
            <a:xfrm>
              <a:off x="23450" y="0"/>
              <a:ext cx="2517589" cy="2517589"/>
            </a:xfrm>
            <a:custGeom>
              <a:avLst/>
              <a:gdLst/>
              <a:ahLst/>
              <a:cxnLst/>
              <a:rect l="l" t="t" r="r" b="b"/>
              <a:pathLst>
                <a:path w="2517589" h="2517589">
                  <a:moveTo>
                    <a:pt x="0" y="0"/>
                  </a:moveTo>
                  <a:lnTo>
                    <a:pt x="2517588" y="0"/>
                  </a:lnTo>
                  <a:lnTo>
                    <a:pt x="2517588" y="2517589"/>
                  </a:lnTo>
                  <a:lnTo>
                    <a:pt x="0" y="2517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 rot="5400000" flipH="1">
              <a:off x="1944047" y="289481"/>
              <a:ext cx="571943" cy="613344"/>
            </a:xfrm>
            <a:custGeom>
              <a:avLst/>
              <a:gdLst/>
              <a:ahLst/>
              <a:cxnLst/>
              <a:rect l="l" t="t" r="r" b="b"/>
              <a:pathLst>
                <a:path w="571943" h="613344">
                  <a:moveTo>
                    <a:pt x="571942" y="0"/>
                  </a:moveTo>
                  <a:lnTo>
                    <a:pt x="0" y="0"/>
                  </a:lnTo>
                  <a:lnTo>
                    <a:pt x="0" y="613344"/>
                  </a:lnTo>
                  <a:lnTo>
                    <a:pt x="571942" y="613344"/>
                  </a:lnTo>
                  <a:lnTo>
                    <a:pt x="57194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49895" y="2314555"/>
              <a:ext cx="2386795" cy="52076"/>
            </a:xfrm>
            <a:custGeom>
              <a:avLst/>
              <a:gdLst/>
              <a:ahLst/>
              <a:cxnLst/>
              <a:rect l="l" t="t" r="r" b="b"/>
              <a:pathLst>
                <a:path w="2386795" h="52076">
                  <a:moveTo>
                    <a:pt x="0" y="0"/>
                  </a:moveTo>
                  <a:lnTo>
                    <a:pt x="2386795" y="0"/>
                  </a:lnTo>
                  <a:lnTo>
                    <a:pt x="2386795" y="52075"/>
                  </a:lnTo>
                  <a:lnTo>
                    <a:pt x="0" y="52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 rot="-5400000">
              <a:off x="-872866" y="1358470"/>
              <a:ext cx="1984673" cy="43302"/>
            </a:xfrm>
            <a:custGeom>
              <a:avLst/>
              <a:gdLst/>
              <a:ahLst/>
              <a:cxnLst/>
              <a:rect l="l" t="t" r="r" b="b"/>
              <a:pathLst>
                <a:path w="1984673" h="43302">
                  <a:moveTo>
                    <a:pt x="0" y="0"/>
                  </a:moveTo>
                  <a:lnTo>
                    <a:pt x="1984673" y="0"/>
                  </a:lnTo>
                  <a:lnTo>
                    <a:pt x="1984673" y="43302"/>
                  </a:lnTo>
                  <a:lnTo>
                    <a:pt x="0" y="4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 rot="-5400000">
              <a:off x="1809197" y="1582713"/>
              <a:ext cx="1432430" cy="31253"/>
            </a:xfrm>
            <a:custGeom>
              <a:avLst/>
              <a:gdLst/>
              <a:ahLst/>
              <a:cxnLst/>
              <a:rect l="l" t="t" r="r" b="b"/>
              <a:pathLst>
                <a:path w="1432430" h="31253">
                  <a:moveTo>
                    <a:pt x="0" y="0"/>
                  </a:moveTo>
                  <a:lnTo>
                    <a:pt x="1432430" y="0"/>
                  </a:lnTo>
                  <a:lnTo>
                    <a:pt x="1432430" y="31253"/>
                  </a:lnTo>
                  <a:lnTo>
                    <a:pt x="0" y="31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9470" y="350109"/>
              <a:ext cx="1726762" cy="37675"/>
            </a:xfrm>
            <a:custGeom>
              <a:avLst/>
              <a:gdLst/>
              <a:ahLst/>
              <a:cxnLst/>
              <a:rect l="l" t="t" r="r" b="b"/>
              <a:pathLst>
                <a:path w="1726762" h="37675">
                  <a:moveTo>
                    <a:pt x="0" y="0"/>
                  </a:moveTo>
                  <a:lnTo>
                    <a:pt x="1726762" y="0"/>
                  </a:lnTo>
                  <a:lnTo>
                    <a:pt x="1726762" y="37675"/>
                  </a:lnTo>
                  <a:lnTo>
                    <a:pt x="0" y="37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0" y="287390"/>
              <a:ext cx="469454" cy="594735"/>
              <a:chOff x="0" y="0"/>
              <a:chExt cx="225758" cy="2860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25758" cy="286004"/>
              </a:xfrm>
              <a:custGeom>
                <a:avLst/>
                <a:gdLst/>
                <a:ahLst/>
                <a:cxnLst/>
                <a:rect l="l" t="t" r="r" b="b"/>
                <a:pathLst>
                  <a:path w="225758" h="286004">
                    <a:moveTo>
                      <a:pt x="0" y="0"/>
                    </a:moveTo>
                    <a:lnTo>
                      <a:pt x="225758" y="0"/>
                    </a:lnTo>
                    <a:lnTo>
                      <a:pt x="225758" y="286004"/>
                    </a:lnTo>
                    <a:lnTo>
                      <a:pt x="0" y="286004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19050"/>
                <a:ext cx="225758" cy="266954"/>
              </a:xfrm>
              <a:prstGeom prst="rect">
                <a:avLst/>
              </a:prstGeom>
            </p:spPr>
            <p:txBody>
              <a:bodyPr lIns="20319" tIns="20319" rIns="20319" bIns="20319" rtlCol="0" anchor="ctr"/>
              <a:lstStyle/>
              <a:p>
                <a:pPr algn="ctr">
                  <a:lnSpc>
                    <a:spcPts val="1594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54244" y="1393331"/>
              <a:ext cx="2256001" cy="841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02"/>
                </a:lnSpc>
              </a:pPr>
              <a:r>
                <a:rPr lang="en-US" sz="3287" b="1">
                  <a:solidFill>
                    <a:srgbClr val="C35E1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summit</a:t>
              </a:r>
            </a:p>
          </p:txBody>
        </p:sp>
        <p:sp>
          <p:nvSpPr>
            <p:cNvPr id="20" name="Freeform 20"/>
            <p:cNvSpPr/>
            <p:nvPr/>
          </p:nvSpPr>
          <p:spPr>
            <a:xfrm rot="-5400000">
              <a:off x="1814683" y="1800481"/>
              <a:ext cx="402954" cy="172171"/>
            </a:xfrm>
            <a:custGeom>
              <a:avLst/>
              <a:gdLst/>
              <a:ahLst/>
              <a:cxnLst/>
              <a:rect l="l" t="t" r="r" b="b"/>
              <a:pathLst>
                <a:path w="402954" h="172171">
                  <a:moveTo>
                    <a:pt x="0" y="0"/>
                  </a:moveTo>
                  <a:lnTo>
                    <a:pt x="402954" y="0"/>
                  </a:lnTo>
                  <a:lnTo>
                    <a:pt x="402954" y="172171"/>
                  </a:lnTo>
                  <a:lnTo>
                    <a:pt x="0" y="172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009" b="-10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21"/>
            <p:cNvSpPr/>
            <p:nvPr/>
          </p:nvSpPr>
          <p:spPr>
            <a:xfrm rot="2894946">
              <a:off x="1954931" y="1530932"/>
              <a:ext cx="101140" cy="169079"/>
            </a:xfrm>
            <a:custGeom>
              <a:avLst/>
              <a:gdLst/>
              <a:ahLst/>
              <a:cxnLst/>
              <a:rect l="l" t="t" r="r" b="b"/>
              <a:pathLst>
                <a:path w="101140" h="169079">
                  <a:moveTo>
                    <a:pt x="0" y="0"/>
                  </a:moveTo>
                  <a:lnTo>
                    <a:pt x="101140" y="0"/>
                  </a:lnTo>
                  <a:lnTo>
                    <a:pt x="101140" y="169079"/>
                  </a:lnTo>
                  <a:lnTo>
                    <a:pt x="0" y="169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658" r="-6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938601" y="1552114"/>
              <a:ext cx="140511" cy="126715"/>
            </a:xfrm>
            <a:custGeom>
              <a:avLst/>
              <a:gdLst/>
              <a:ahLst/>
              <a:cxnLst/>
              <a:rect l="l" t="t" r="r" b="b"/>
              <a:pathLst>
                <a:path w="140511" h="126715">
                  <a:moveTo>
                    <a:pt x="0" y="0"/>
                  </a:moveTo>
                  <a:lnTo>
                    <a:pt x="140512" y="0"/>
                  </a:lnTo>
                  <a:lnTo>
                    <a:pt x="140512" y="126715"/>
                  </a:lnTo>
                  <a:lnTo>
                    <a:pt x="0" y="126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t="-1336" b="-133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7819" y="335015"/>
              <a:ext cx="206469" cy="569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  <a:spcBef>
                  <a:spcPct val="0"/>
                </a:spcBef>
              </a:pPr>
              <a:r>
                <a:rPr lang="en-US" sz="3079" b="1" spc="12">
                  <a:solidFill>
                    <a:srgbClr val="C35E1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34727" y="312009"/>
              <a:ext cx="167924" cy="339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485">
                  <a:solidFill>
                    <a:srgbClr val="C35E1E"/>
                  </a:solidFill>
                  <a:latin typeface="Devasia"/>
                  <a:ea typeface="Devasia"/>
                  <a:cs typeface="Devasia"/>
                  <a:sym typeface="Devasia"/>
                </a:rPr>
                <a:t>º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449301" y="2426810"/>
              <a:ext cx="281753" cy="106692"/>
              <a:chOff x="0" y="0"/>
              <a:chExt cx="821690" cy="3111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8260" y="49530"/>
                <a:ext cx="723900" cy="223520"/>
              </a:xfrm>
              <a:custGeom>
                <a:avLst/>
                <a:gdLst/>
                <a:ahLst/>
                <a:cxnLst/>
                <a:rect l="l" t="t" r="r" b="b"/>
                <a:pathLst>
                  <a:path w="723900" h="223520">
                    <a:moveTo>
                      <a:pt x="16510" y="162560"/>
                    </a:moveTo>
                    <a:cubicBezTo>
                      <a:pt x="707390" y="2540"/>
                      <a:pt x="716280" y="6350"/>
                      <a:pt x="720090" y="13970"/>
                    </a:cubicBezTo>
                    <a:cubicBezTo>
                      <a:pt x="722630" y="21590"/>
                      <a:pt x="716280" y="45720"/>
                      <a:pt x="708660" y="49530"/>
                    </a:cubicBezTo>
                    <a:cubicBezTo>
                      <a:pt x="701040" y="53340"/>
                      <a:pt x="676910" y="44450"/>
                      <a:pt x="674370" y="36830"/>
                    </a:cubicBezTo>
                    <a:cubicBezTo>
                      <a:pt x="670560" y="27940"/>
                      <a:pt x="680720" y="5080"/>
                      <a:pt x="688340" y="2540"/>
                    </a:cubicBezTo>
                    <a:cubicBezTo>
                      <a:pt x="697230" y="0"/>
                      <a:pt x="718820" y="10160"/>
                      <a:pt x="721360" y="19050"/>
                    </a:cubicBezTo>
                    <a:cubicBezTo>
                      <a:pt x="723900" y="26670"/>
                      <a:pt x="718820" y="39370"/>
                      <a:pt x="703580" y="50800"/>
                    </a:cubicBezTo>
                    <a:cubicBezTo>
                      <a:pt x="640080" y="99060"/>
                      <a:pt x="106680" y="223520"/>
                      <a:pt x="31750" y="210820"/>
                    </a:cubicBezTo>
                    <a:cubicBezTo>
                      <a:pt x="13970" y="208280"/>
                      <a:pt x="5080" y="201930"/>
                      <a:pt x="2540" y="193040"/>
                    </a:cubicBezTo>
                    <a:cubicBezTo>
                      <a:pt x="0" y="185420"/>
                      <a:pt x="16510" y="162560"/>
                      <a:pt x="16510" y="16256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932786" y="1034159"/>
              <a:ext cx="50951" cy="49644"/>
              <a:chOff x="0" y="0"/>
              <a:chExt cx="148590" cy="14478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45720" y="45720"/>
                <a:ext cx="508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50800">
                    <a:moveTo>
                      <a:pt x="50800" y="16510"/>
                    </a:moveTo>
                    <a:cubicBezTo>
                      <a:pt x="29210" y="50800"/>
                      <a:pt x="8890" y="44450"/>
                      <a:pt x="5080" y="38100"/>
                    </a:cubicBezTo>
                    <a:cubicBezTo>
                      <a:pt x="0" y="30480"/>
                      <a:pt x="3810" y="10160"/>
                      <a:pt x="10160" y="5080"/>
                    </a:cubicBezTo>
                    <a:cubicBezTo>
                      <a:pt x="17780" y="0"/>
                      <a:pt x="44450" y="6350"/>
                      <a:pt x="44450" y="635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pic>
        <p:nvPicPr>
          <p:cNvPr id="30" name="Imagem 29" descr="Uma imagem contendo quarto, camisa&#10;&#10;O conteúdo gerado por IA pode estar incorreto.">
            <a:extLst>
              <a:ext uri="{FF2B5EF4-FFF2-40B4-BE49-F238E27FC236}">
                <a16:creationId xmlns:a16="http://schemas.microsoft.com/office/drawing/2014/main" id="{3491E10A-FB3D-9AB3-68C4-CC383FEDC39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23900"/>
            <a:ext cx="1320347" cy="1866900"/>
          </a:xfrm>
          <a:prstGeom prst="rect">
            <a:avLst/>
          </a:prstGeom>
        </p:spPr>
      </p:pic>
      <p:sp>
        <p:nvSpPr>
          <p:cNvPr id="31" name="TextBox 28">
            <a:extLst>
              <a:ext uri="{FF2B5EF4-FFF2-40B4-BE49-F238E27FC236}">
                <a16:creationId xmlns:a16="http://schemas.microsoft.com/office/drawing/2014/main" id="{BC445FD4-81BA-B0EF-00F1-C5FA65D358F7}"/>
              </a:ext>
            </a:extLst>
          </p:cNvPr>
          <p:cNvSpPr txBox="1"/>
          <p:nvPr/>
        </p:nvSpPr>
        <p:spPr>
          <a:xfrm>
            <a:off x="3138446" y="1038195"/>
            <a:ext cx="8853152" cy="797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73"/>
              </a:lnSpc>
              <a:spcBef>
                <a:spcPct val="0"/>
              </a:spcBef>
            </a:pPr>
            <a:r>
              <a:rPr lang="pt-BR" sz="3300" b="1" dirty="0">
                <a:latin typeface="Montserrat"/>
                <a:ea typeface="Montserrat"/>
                <a:cs typeface="Montserrat"/>
                <a:sym typeface="Montserrat"/>
              </a:rPr>
              <a:t>Apresentação: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27068A82-8C5F-2820-705A-F0A0CD122E8C}"/>
              </a:ext>
            </a:extLst>
          </p:cNvPr>
          <p:cNvSpPr txBox="1"/>
          <p:nvPr/>
        </p:nvSpPr>
        <p:spPr>
          <a:xfrm>
            <a:off x="3138446" y="4787128"/>
            <a:ext cx="8853152" cy="797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73"/>
              </a:lnSpc>
              <a:spcBef>
                <a:spcPct val="0"/>
              </a:spcBef>
            </a:pPr>
            <a:r>
              <a:rPr lang="pt-BR" sz="3300" b="1" dirty="0">
                <a:latin typeface="Montserrat"/>
                <a:ea typeface="Montserrat"/>
                <a:cs typeface="Montserrat"/>
                <a:sym typeface="Montserrat"/>
              </a:rPr>
              <a:t>AGENDA 10jul:</a:t>
            </a:r>
          </a:p>
        </p:txBody>
      </p:sp>
      <p:sp>
        <p:nvSpPr>
          <p:cNvPr id="33" name="TextBox 28">
            <a:extLst>
              <a:ext uri="{FF2B5EF4-FFF2-40B4-BE49-F238E27FC236}">
                <a16:creationId xmlns:a16="http://schemas.microsoft.com/office/drawing/2014/main" id="{38A1F9FD-2E62-631A-2B5F-3CA2B1C7E79E}"/>
              </a:ext>
            </a:extLst>
          </p:cNvPr>
          <p:cNvSpPr txBox="1"/>
          <p:nvPr/>
        </p:nvSpPr>
        <p:spPr>
          <a:xfrm>
            <a:off x="4988940" y="2116589"/>
            <a:ext cx="8853152" cy="2323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ITALO COUTINHO, ENG., MSc., PMP ©</a:t>
            </a:r>
          </a:p>
          <a:p>
            <a:pPr>
              <a:spcBef>
                <a:spcPct val="0"/>
              </a:spcBef>
            </a:pP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Coordenador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do MBA Capital Projects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PUCMinas</a:t>
            </a:r>
            <a:endParaRPr lang="en-US"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spcBef>
                <a:spcPct val="0"/>
              </a:spcBef>
            </a:pP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Diretor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Técnico da Saletto Engenharia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Eng. Industrial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Mecânico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(CEFET)</a:t>
            </a:r>
            <a:b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Mestre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Administração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Empresas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(FUMEC)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…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mais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de 25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anos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envolvido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Projetos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latin typeface="Montserrat"/>
                <a:ea typeface="Montserrat"/>
                <a:cs typeface="Montserrat"/>
                <a:sym typeface="Montserrat"/>
              </a:rPr>
              <a:t>Industriais</a:t>
            </a:r>
            <a:r>
              <a:rPr lang="en-US" sz="2400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9CBDB13D-F761-679C-AAC5-B5D8BDEE2380}"/>
              </a:ext>
            </a:extLst>
          </p:cNvPr>
          <p:cNvSpPr txBox="1"/>
          <p:nvPr/>
        </p:nvSpPr>
        <p:spPr>
          <a:xfrm>
            <a:off x="4988940" y="6057900"/>
            <a:ext cx="10098660" cy="1908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Histórico Geral da </a:t>
            </a:r>
            <a:r>
              <a:rPr lang="en-US" sz="3100" dirty="0" err="1">
                <a:latin typeface="Montserrat"/>
                <a:ea typeface="Montserrat"/>
                <a:cs typeface="Montserrat"/>
                <a:sym typeface="Montserrat"/>
              </a:rPr>
              <a:t>Evolução</a:t>
            </a: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100" dirty="0" err="1">
                <a:latin typeface="Montserrat"/>
                <a:ea typeface="Montserrat"/>
                <a:cs typeface="Montserrat"/>
                <a:sym typeface="Montserrat"/>
              </a:rPr>
              <a:t>Competências</a:t>
            </a:r>
            <a:endParaRPr lang="en-US" sz="3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Lifelong Learning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00" dirty="0" err="1">
                <a:latin typeface="Montserrat"/>
                <a:ea typeface="Montserrat"/>
                <a:cs typeface="Montserrat"/>
                <a:sym typeface="Montserrat"/>
              </a:rPr>
              <a:t>Formação</a:t>
            </a: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100" dirty="0" err="1">
                <a:latin typeface="Montserrat"/>
                <a:ea typeface="Montserrat"/>
                <a:cs typeface="Montserrat"/>
                <a:sym typeface="Montserrat"/>
              </a:rPr>
              <a:t>Líderes</a:t>
            </a:r>
            <a:endParaRPr lang="en-US" sz="31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100" strike="sngStrike" dirty="0" err="1">
                <a:latin typeface="Montserrat"/>
                <a:ea typeface="Montserrat"/>
                <a:cs typeface="Montserrat"/>
                <a:sym typeface="Montserrat"/>
              </a:rPr>
              <a:t>Mensagem</a:t>
            </a: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100" dirty="0" err="1">
                <a:latin typeface="Montserrat"/>
                <a:ea typeface="Montserrat"/>
                <a:cs typeface="Montserrat"/>
                <a:sym typeface="Montserrat"/>
              </a:rPr>
              <a:t>Provocação</a:t>
            </a:r>
            <a:r>
              <a:rPr lang="en-US" sz="3100" dirty="0">
                <a:latin typeface="Montserrat"/>
                <a:ea typeface="Montserrat"/>
                <a:cs typeface="Montserrat"/>
                <a:sym typeface="Montserrat"/>
              </a:rPr>
              <a:t> Final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AA1D4C71-1D36-1CEF-4501-119107EB495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252" y="2112246"/>
            <a:ext cx="2330683" cy="2330683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6B3BE17F-5EAE-735F-B419-0DEE338A93C3}"/>
              </a:ext>
            </a:extLst>
          </p:cNvPr>
          <p:cNvSpPr txBox="1"/>
          <p:nvPr/>
        </p:nvSpPr>
        <p:spPr>
          <a:xfrm>
            <a:off x="13805911" y="4559742"/>
            <a:ext cx="268728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3100">
                <a:latin typeface="Montserrat"/>
                <a:ea typeface="Montserrat"/>
                <a:cs typeface="Montserrat"/>
              </a:defRPr>
            </a:lvl1pPr>
          </a:lstStyle>
          <a:p>
            <a:pPr algn="ctr"/>
            <a:r>
              <a:rPr lang="pt-BR" sz="1400" dirty="0"/>
              <a:t>* Escola Chiquinha Soares</a:t>
            </a:r>
          </a:p>
          <a:p>
            <a:pPr algn="ctr"/>
            <a:r>
              <a:rPr lang="pt-BR" sz="1400" dirty="0"/>
              <a:t>Bom Despacho/MG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9446668" y="776128"/>
            <a:ext cx="8042787" cy="9510872"/>
            <a:chOff x="0" y="0"/>
            <a:chExt cx="660400" cy="7809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400" cy="780946"/>
            </a:xfrm>
            <a:custGeom>
              <a:avLst/>
              <a:gdLst/>
              <a:ahLst/>
              <a:cxnLst/>
              <a:rect l="l" t="t" r="r" b="b"/>
              <a:pathLst>
                <a:path w="660400" h="780946">
                  <a:moveTo>
                    <a:pt x="220252" y="761877"/>
                  </a:moveTo>
                  <a:cubicBezTo>
                    <a:pt x="254109" y="773390"/>
                    <a:pt x="292600" y="780946"/>
                    <a:pt x="330378" y="780946"/>
                  </a:cubicBezTo>
                  <a:cubicBezTo>
                    <a:pt x="368157" y="780946"/>
                    <a:pt x="404509" y="774469"/>
                    <a:pt x="438009" y="762955"/>
                  </a:cubicBezTo>
                  <a:cubicBezTo>
                    <a:pt x="438723" y="762595"/>
                    <a:pt x="439435" y="762595"/>
                    <a:pt x="440148" y="762236"/>
                  </a:cubicBezTo>
                  <a:cubicBezTo>
                    <a:pt x="565955" y="716181"/>
                    <a:pt x="658618" y="594567"/>
                    <a:pt x="660400" y="453151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52815"/>
                  </a:lnTo>
                  <a:cubicBezTo>
                    <a:pt x="1782" y="595286"/>
                    <a:pt x="93019" y="716901"/>
                    <a:pt x="220252" y="761877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60400" cy="692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7"/>
                </a:lnSpc>
              </a:pPr>
              <a:endParaRPr/>
            </a:p>
          </p:txBody>
        </p:sp>
      </p:grpSp>
      <p:sp>
        <p:nvSpPr>
          <p:cNvPr id="10" name="TextBox 28">
            <a:extLst>
              <a:ext uri="{FF2B5EF4-FFF2-40B4-BE49-F238E27FC236}">
                <a16:creationId xmlns:a16="http://schemas.microsoft.com/office/drawing/2014/main" id="{201B9670-0B32-1C8E-D86E-157180A92162}"/>
              </a:ext>
            </a:extLst>
          </p:cNvPr>
          <p:cNvSpPr txBox="1"/>
          <p:nvPr/>
        </p:nvSpPr>
        <p:spPr>
          <a:xfrm>
            <a:off x="798545" y="377589"/>
            <a:ext cx="8853152" cy="797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73"/>
              </a:lnSpc>
              <a:spcBef>
                <a:spcPct val="0"/>
              </a:spcBef>
            </a:pPr>
            <a:r>
              <a:rPr lang="pt-BR" sz="33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Evolução ...</a:t>
            </a:r>
          </a:p>
        </p:txBody>
      </p:sp>
      <p:pic>
        <p:nvPicPr>
          <p:cNvPr id="1026" name="Picture 2" descr="Egyptian pyramid icon Royalty Free Vector Image">
            <a:extLst>
              <a:ext uri="{FF2B5EF4-FFF2-40B4-BE49-F238E27FC236}">
                <a16:creationId xmlns:a16="http://schemas.microsoft.com/office/drawing/2014/main" id="{07AF8EB8-9476-F2D6-A498-DCF2199E5B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41" y="8723929"/>
            <a:ext cx="1851847" cy="114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6" descr="Caravel Vector SVG Icon - SVG Repo">
            <a:extLst>
              <a:ext uri="{FF2B5EF4-FFF2-40B4-BE49-F238E27FC236}">
                <a16:creationId xmlns:a16="http://schemas.microsoft.com/office/drawing/2014/main" id="{3438F58E-E4F6-810D-52D7-D7EA8DC062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EBF43B7-3EA1-FC5D-B6BB-BAAD4C7983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994" y="7129139"/>
            <a:ext cx="1001143" cy="100114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B6C25F2-D194-D7D1-9157-7ED8EB2EEE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58" y="5350771"/>
            <a:ext cx="1140425" cy="114042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C34FDA8-D6B6-BD73-EE3F-B288DFCDFF2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994" y="3790039"/>
            <a:ext cx="1140425" cy="1140425"/>
          </a:xfrm>
          <a:prstGeom prst="rect">
            <a:avLst/>
          </a:prstGeom>
        </p:spPr>
      </p:pic>
      <p:pic>
        <p:nvPicPr>
          <p:cNvPr id="1032" name="Picture 8" descr="Flotation">
            <a:extLst>
              <a:ext uri="{FF2B5EF4-FFF2-40B4-BE49-F238E27FC236}">
                <a16:creationId xmlns:a16="http://schemas.microsoft.com/office/drawing/2014/main" id="{3F20400E-8104-B1A9-A729-750E2A14C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659" y="1800976"/>
            <a:ext cx="1670092" cy="167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DBBE764-5AA7-6933-4B87-E01AC84982DA}"/>
              </a:ext>
            </a:extLst>
          </p:cNvPr>
          <p:cNvSpPr txBox="1"/>
          <p:nvPr/>
        </p:nvSpPr>
        <p:spPr>
          <a:xfrm>
            <a:off x="411045" y="8924809"/>
            <a:ext cx="17155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... 4.000 anos A.C.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4069E1A-01D2-BC46-7692-D031B167ABF0}"/>
              </a:ext>
            </a:extLst>
          </p:cNvPr>
          <p:cNvSpPr txBox="1"/>
          <p:nvPr/>
        </p:nvSpPr>
        <p:spPr>
          <a:xfrm>
            <a:off x="498554" y="7260378"/>
            <a:ext cx="17155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... 1.500 D.C.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A9D19FA-E7A0-C452-2928-5E90F3AA85FD}"/>
              </a:ext>
            </a:extLst>
          </p:cNvPr>
          <p:cNvSpPr txBox="1"/>
          <p:nvPr/>
        </p:nvSpPr>
        <p:spPr>
          <a:xfrm>
            <a:off x="498554" y="5466336"/>
            <a:ext cx="17155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... 1.800 D.C.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B4A5F35-8013-F136-7C2B-A9F8313A3744}"/>
              </a:ext>
            </a:extLst>
          </p:cNvPr>
          <p:cNvSpPr txBox="1"/>
          <p:nvPr/>
        </p:nvSpPr>
        <p:spPr>
          <a:xfrm>
            <a:off x="498554" y="4043990"/>
            <a:ext cx="17155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... 1.960 D.C.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49E37EE-917F-8560-36FB-5974D29DDF2C}"/>
              </a:ext>
            </a:extLst>
          </p:cNvPr>
          <p:cNvSpPr txBox="1"/>
          <p:nvPr/>
        </p:nvSpPr>
        <p:spPr>
          <a:xfrm>
            <a:off x="591812" y="2435746"/>
            <a:ext cx="17155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... 2.000 D.C.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74AE456-396E-6A47-FE75-4B7143FFD19D}"/>
              </a:ext>
            </a:extLst>
          </p:cNvPr>
          <p:cNvSpPr txBox="1"/>
          <p:nvPr/>
        </p:nvSpPr>
        <p:spPr>
          <a:xfrm>
            <a:off x="4472626" y="2515353"/>
            <a:ext cx="4778191" cy="6032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800" dirty="0">
                <a:solidFill>
                  <a:schemeClr val="bg1"/>
                </a:solidFill>
              </a:rPr>
              <a:t>Gestão de Projetos evoluiu “de carona” com a evolução das </a:t>
            </a:r>
            <a:r>
              <a:rPr lang="pt-BR" sz="2800" b="1" dirty="0">
                <a:solidFill>
                  <a:schemeClr val="bg1"/>
                </a:solidFill>
              </a:rPr>
              <a:t>Ciências da Administração.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r>
              <a:rPr lang="pt-BR" sz="2800" dirty="0">
                <a:solidFill>
                  <a:schemeClr val="bg1"/>
                </a:solidFill>
              </a:rPr>
              <a:t>TAYLOR</a:t>
            </a:r>
            <a:br>
              <a:rPr lang="pt-BR" sz="2800" dirty="0">
                <a:solidFill>
                  <a:schemeClr val="bg1"/>
                </a:solidFill>
              </a:rPr>
            </a:br>
            <a:r>
              <a:rPr lang="pt-BR" sz="2800" dirty="0">
                <a:solidFill>
                  <a:schemeClr val="bg1"/>
                </a:solidFill>
              </a:rPr>
              <a:t>FAYOL</a:t>
            </a:r>
          </a:p>
          <a:p>
            <a:r>
              <a:rPr lang="pt-BR" sz="2800" dirty="0">
                <a:solidFill>
                  <a:schemeClr val="bg1"/>
                </a:solidFill>
              </a:rPr>
              <a:t>FORD</a:t>
            </a:r>
          </a:p>
          <a:p>
            <a:br>
              <a:rPr lang="pt-BR" sz="2800" dirty="0">
                <a:solidFill>
                  <a:schemeClr val="bg1"/>
                </a:solidFill>
              </a:rPr>
            </a:br>
            <a:r>
              <a:rPr lang="pt-BR" sz="2800" dirty="0">
                <a:solidFill>
                  <a:schemeClr val="bg1"/>
                </a:solidFill>
              </a:rPr>
              <a:t>DRUCKER</a:t>
            </a:r>
          </a:p>
          <a:p>
            <a:r>
              <a:rPr lang="pt-BR" sz="2800" dirty="0">
                <a:solidFill>
                  <a:schemeClr val="bg1"/>
                </a:solidFill>
              </a:rPr>
              <a:t>MERROW</a:t>
            </a:r>
          </a:p>
          <a:p>
            <a:br>
              <a:rPr lang="pt-BR" sz="2800" dirty="0">
                <a:solidFill>
                  <a:schemeClr val="bg1"/>
                </a:solidFill>
              </a:rPr>
            </a:br>
            <a:r>
              <a:rPr lang="pt-BR" sz="2800" dirty="0">
                <a:solidFill>
                  <a:schemeClr val="bg1"/>
                </a:solidFill>
              </a:rPr>
              <a:t>DARCI PRADO</a:t>
            </a:r>
            <a:br>
              <a:rPr lang="pt-BR" sz="2800" dirty="0">
                <a:solidFill>
                  <a:schemeClr val="bg1"/>
                </a:solidFill>
              </a:rPr>
            </a:br>
            <a:r>
              <a:rPr lang="pt-BR" sz="2800" dirty="0">
                <a:solidFill>
                  <a:schemeClr val="bg1"/>
                </a:solidFill>
              </a:rPr>
              <a:t>RICARDO VARGAS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834D4F3-92C8-A68C-43B7-4753D05C1E75}"/>
              </a:ext>
            </a:extLst>
          </p:cNvPr>
          <p:cNvSpPr txBox="1"/>
          <p:nvPr/>
        </p:nvSpPr>
        <p:spPr>
          <a:xfrm>
            <a:off x="10348208" y="1336536"/>
            <a:ext cx="6339591" cy="9479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2200" b="1" dirty="0"/>
              <a:t>Avaliando somente </a:t>
            </a:r>
          </a:p>
          <a:p>
            <a:r>
              <a:rPr lang="pt-BR" sz="2200" b="1" dirty="0"/>
              <a:t>OBRAS BRASIL:</a:t>
            </a:r>
          </a:p>
          <a:p>
            <a:endParaRPr lang="pt-BR" sz="2200" b="1" dirty="0"/>
          </a:p>
          <a:p>
            <a:r>
              <a:rPr lang="pt-BR" sz="2200" u="sng" dirty="0"/>
              <a:t>1970~1990</a:t>
            </a:r>
          </a:p>
          <a:p>
            <a:r>
              <a:rPr lang="pt-BR" sz="2200" dirty="0"/>
              <a:t>Algumas consultorias internacionais</a:t>
            </a:r>
          </a:p>
          <a:p>
            <a:r>
              <a:rPr lang="pt-BR" sz="2200" dirty="0">
                <a:solidFill>
                  <a:srgbClr val="FF0000"/>
                </a:solidFill>
              </a:rPr>
              <a:t>Centralizado</a:t>
            </a:r>
          </a:p>
          <a:p>
            <a:r>
              <a:rPr lang="pt-BR" sz="2200" dirty="0"/>
              <a:t>Obras de Infra</a:t>
            </a:r>
          </a:p>
          <a:p>
            <a:r>
              <a:rPr lang="pt-BR" sz="2200" dirty="0"/>
              <a:t>Desconectado</a:t>
            </a:r>
          </a:p>
          <a:p>
            <a:endParaRPr lang="pt-BR" sz="2200" dirty="0"/>
          </a:p>
          <a:p>
            <a:r>
              <a:rPr lang="pt-BR" sz="2200" u="sng" dirty="0"/>
              <a:t>1990~2010</a:t>
            </a:r>
          </a:p>
          <a:p>
            <a:r>
              <a:rPr lang="pt-BR" sz="2200" dirty="0"/>
              <a:t>Empresas Nacionais</a:t>
            </a:r>
          </a:p>
          <a:p>
            <a:r>
              <a:rPr lang="pt-BR" sz="2200" dirty="0">
                <a:solidFill>
                  <a:srgbClr val="FF0000"/>
                </a:solidFill>
              </a:rPr>
              <a:t>Centralizado Leve</a:t>
            </a:r>
          </a:p>
          <a:p>
            <a:r>
              <a:rPr lang="pt-BR" sz="2200" dirty="0"/>
              <a:t>+ Obras Industriais</a:t>
            </a:r>
          </a:p>
          <a:p>
            <a:r>
              <a:rPr lang="pt-BR" sz="2200" dirty="0"/>
              <a:t>Parcial Conectado</a:t>
            </a:r>
          </a:p>
          <a:p>
            <a:endParaRPr lang="pt-BR" sz="2200" dirty="0"/>
          </a:p>
          <a:p>
            <a:r>
              <a:rPr lang="pt-BR" sz="2200" u="sng" dirty="0"/>
              <a:t>2010~atual</a:t>
            </a:r>
          </a:p>
          <a:p>
            <a:r>
              <a:rPr lang="pt-BR" sz="2200" dirty="0"/>
              <a:t>Consultorias BIG FOUR + novos entrantes</a:t>
            </a:r>
          </a:p>
          <a:p>
            <a:r>
              <a:rPr lang="pt-BR" sz="2200" dirty="0">
                <a:solidFill>
                  <a:srgbClr val="FF0000"/>
                </a:solidFill>
              </a:rPr>
              <a:t>Equipe de Gestão</a:t>
            </a:r>
          </a:p>
          <a:p>
            <a:r>
              <a:rPr lang="pt-BR" sz="2200" dirty="0"/>
              <a:t>+ Construção Civil</a:t>
            </a:r>
          </a:p>
          <a:p>
            <a:r>
              <a:rPr lang="pt-BR" sz="2200" dirty="0"/>
              <a:t>Conectado</a:t>
            </a:r>
          </a:p>
          <a:p>
            <a:endParaRPr lang="pt-BR" sz="2200" dirty="0"/>
          </a:p>
          <a:p>
            <a:r>
              <a:rPr lang="pt-BR" sz="2200" u="sng" dirty="0"/>
              <a:t>FUTURO:</a:t>
            </a:r>
          </a:p>
          <a:p>
            <a:r>
              <a:rPr lang="pt-BR" sz="2200" dirty="0" err="1">
                <a:solidFill>
                  <a:srgbClr val="FF0000"/>
                </a:solidFill>
              </a:rPr>
              <a:t>Squads</a:t>
            </a:r>
            <a:endParaRPr lang="pt-BR" sz="2200" dirty="0">
              <a:solidFill>
                <a:srgbClr val="FF0000"/>
              </a:solidFill>
            </a:endParaRPr>
          </a:p>
          <a:p>
            <a:r>
              <a:rPr lang="pt-BR" sz="2200" b="1" dirty="0"/>
              <a:t>Colaboração, Relacionamento, Criatividade</a:t>
            </a:r>
          </a:p>
          <a:p>
            <a:r>
              <a:rPr lang="pt-BR" sz="2200" dirty="0"/>
              <a:t>+ Construção/ Fabricação Modular</a:t>
            </a:r>
          </a:p>
          <a:p>
            <a:r>
              <a:rPr lang="pt-BR" sz="2200" dirty="0"/>
              <a:t>Online Preditivo</a:t>
            </a:r>
          </a:p>
          <a:p>
            <a:endParaRPr lang="pt-BR" sz="2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52470" y="0"/>
            <a:ext cx="18235530" cy="10287000"/>
          </a:xfrm>
          <a:custGeom>
            <a:avLst/>
            <a:gdLst/>
            <a:ahLst/>
            <a:cxnLst/>
            <a:rect l="l" t="t" r="r" b="b"/>
            <a:pathLst>
              <a:path w="18235530" h="10287000">
                <a:moveTo>
                  <a:pt x="0" y="0"/>
                </a:moveTo>
                <a:lnTo>
                  <a:pt x="18235530" y="0"/>
                </a:lnTo>
                <a:lnTo>
                  <a:pt x="182355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-545571" y="271180"/>
            <a:ext cx="9947920" cy="11763756"/>
            <a:chOff x="0" y="0"/>
            <a:chExt cx="660400" cy="7809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400" cy="780946"/>
            </a:xfrm>
            <a:custGeom>
              <a:avLst/>
              <a:gdLst/>
              <a:ahLst/>
              <a:cxnLst/>
              <a:rect l="l" t="t" r="r" b="b"/>
              <a:pathLst>
                <a:path w="660400" h="780946">
                  <a:moveTo>
                    <a:pt x="220252" y="761877"/>
                  </a:moveTo>
                  <a:cubicBezTo>
                    <a:pt x="254109" y="773390"/>
                    <a:pt x="292600" y="780946"/>
                    <a:pt x="330378" y="780946"/>
                  </a:cubicBezTo>
                  <a:cubicBezTo>
                    <a:pt x="368157" y="780946"/>
                    <a:pt x="404509" y="774469"/>
                    <a:pt x="438009" y="762955"/>
                  </a:cubicBezTo>
                  <a:cubicBezTo>
                    <a:pt x="438723" y="762595"/>
                    <a:pt x="439435" y="762595"/>
                    <a:pt x="440148" y="762236"/>
                  </a:cubicBezTo>
                  <a:cubicBezTo>
                    <a:pt x="565955" y="716181"/>
                    <a:pt x="658618" y="594567"/>
                    <a:pt x="660400" y="453151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52815"/>
                  </a:lnTo>
                  <a:cubicBezTo>
                    <a:pt x="1782" y="595286"/>
                    <a:pt x="93019" y="716901"/>
                    <a:pt x="220252" y="761877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60400" cy="692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7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2661" y="-498941"/>
            <a:ext cx="8833020" cy="10445349"/>
            <a:chOff x="0" y="0"/>
            <a:chExt cx="660400" cy="7809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780946"/>
            </a:xfrm>
            <a:custGeom>
              <a:avLst/>
              <a:gdLst/>
              <a:ahLst/>
              <a:cxnLst/>
              <a:rect l="l" t="t" r="r" b="b"/>
              <a:pathLst>
                <a:path w="660400" h="780946">
                  <a:moveTo>
                    <a:pt x="220252" y="761877"/>
                  </a:moveTo>
                  <a:cubicBezTo>
                    <a:pt x="254109" y="773390"/>
                    <a:pt x="292600" y="780946"/>
                    <a:pt x="330378" y="780946"/>
                  </a:cubicBezTo>
                  <a:cubicBezTo>
                    <a:pt x="368157" y="780946"/>
                    <a:pt x="404509" y="774469"/>
                    <a:pt x="438009" y="762955"/>
                  </a:cubicBezTo>
                  <a:cubicBezTo>
                    <a:pt x="438723" y="762595"/>
                    <a:pt x="439435" y="762595"/>
                    <a:pt x="440148" y="762236"/>
                  </a:cubicBezTo>
                  <a:cubicBezTo>
                    <a:pt x="565955" y="716181"/>
                    <a:pt x="658618" y="594567"/>
                    <a:pt x="660400" y="453151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52815"/>
                  </a:lnTo>
                  <a:cubicBezTo>
                    <a:pt x="1782" y="595286"/>
                    <a:pt x="93019" y="716901"/>
                    <a:pt x="220252" y="761877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60400" cy="692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25332" y="271180"/>
            <a:ext cx="1905779" cy="1900126"/>
            <a:chOff x="0" y="0"/>
            <a:chExt cx="2541038" cy="2533502"/>
          </a:xfrm>
        </p:grpSpPr>
        <p:sp>
          <p:nvSpPr>
            <p:cNvPr id="13" name="Freeform 13"/>
            <p:cNvSpPr/>
            <p:nvPr/>
          </p:nvSpPr>
          <p:spPr>
            <a:xfrm>
              <a:off x="23450" y="0"/>
              <a:ext cx="2517589" cy="2517589"/>
            </a:xfrm>
            <a:custGeom>
              <a:avLst/>
              <a:gdLst/>
              <a:ahLst/>
              <a:cxnLst/>
              <a:rect l="l" t="t" r="r" b="b"/>
              <a:pathLst>
                <a:path w="2517589" h="2517589">
                  <a:moveTo>
                    <a:pt x="0" y="0"/>
                  </a:moveTo>
                  <a:lnTo>
                    <a:pt x="2517588" y="0"/>
                  </a:lnTo>
                  <a:lnTo>
                    <a:pt x="2517588" y="2517589"/>
                  </a:lnTo>
                  <a:lnTo>
                    <a:pt x="0" y="2517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 rot="5400000" flipH="1">
              <a:off x="1944047" y="289481"/>
              <a:ext cx="571943" cy="613344"/>
            </a:xfrm>
            <a:custGeom>
              <a:avLst/>
              <a:gdLst/>
              <a:ahLst/>
              <a:cxnLst/>
              <a:rect l="l" t="t" r="r" b="b"/>
              <a:pathLst>
                <a:path w="571943" h="613344">
                  <a:moveTo>
                    <a:pt x="571942" y="0"/>
                  </a:moveTo>
                  <a:lnTo>
                    <a:pt x="0" y="0"/>
                  </a:lnTo>
                  <a:lnTo>
                    <a:pt x="0" y="613344"/>
                  </a:lnTo>
                  <a:lnTo>
                    <a:pt x="571942" y="613344"/>
                  </a:lnTo>
                  <a:lnTo>
                    <a:pt x="57194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9895" y="2314555"/>
              <a:ext cx="2386795" cy="52076"/>
            </a:xfrm>
            <a:custGeom>
              <a:avLst/>
              <a:gdLst/>
              <a:ahLst/>
              <a:cxnLst/>
              <a:rect l="l" t="t" r="r" b="b"/>
              <a:pathLst>
                <a:path w="2386795" h="52076">
                  <a:moveTo>
                    <a:pt x="0" y="0"/>
                  </a:moveTo>
                  <a:lnTo>
                    <a:pt x="2386795" y="0"/>
                  </a:lnTo>
                  <a:lnTo>
                    <a:pt x="2386795" y="52075"/>
                  </a:lnTo>
                  <a:lnTo>
                    <a:pt x="0" y="52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 rot="-5400000">
              <a:off x="-872866" y="1358470"/>
              <a:ext cx="1984673" cy="43302"/>
            </a:xfrm>
            <a:custGeom>
              <a:avLst/>
              <a:gdLst/>
              <a:ahLst/>
              <a:cxnLst/>
              <a:rect l="l" t="t" r="r" b="b"/>
              <a:pathLst>
                <a:path w="1984673" h="43302">
                  <a:moveTo>
                    <a:pt x="0" y="0"/>
                  </a:moveTo>
                  <a:lnTo>
                    <a:pt x="1984673" y="0"/>
                  </a:lnTo>
                  <a:lnTo>
                    <a:pt x="1984673" y="43302"/>
                  </a:lnTo>
                  <a:lnTo>
                    <a:pt x="0" y="4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7"/>
            <p:cNvSpPr/>
            <p:nvPr/>
          </p:nvSpPr>
          <p:spPr>
            <a:xfrm rot="-5400000">
              <a:off x="1809197" y="1582713"/>
              <a:ext cx="1432430" cy="31253"/>
            </a:xfrm>
            <a:custGeom>
              <a:avLst/>
              <a:gdLst/>
              <a:ahLst/>
              <a:cxnLst/>
              <a:rect l="l" t="t" r="r" b="b"/>
              <a:pathLst>
                <a:path w="1432430" h="31253">
                  <a:moveTo>
                    <a:pt x="0" y="0"/>
                  </a:moveTo>
                  <a:lnTo>
                    <a:pt x="1432430" y="0"/>
                  </a:lnTo>
                  <a:lnTo>
                    <a:pt x="1432430" y="31253"/>
                  </a:lnTo>
                  <a:lnTo>
                    <a:pt x="0" y="31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9470" y="350109"/>
              <a:ext cx="1726762" cy="37675"/>
            </a:xfrm>
            <a:custGeom>
              <a:avLst/>
              <a:gdLst/>
              <a:ahLst/>
              <a:cxnLst/>
              <a:rect l="l" t="t" r="r" b="b"/>
              <a:pathLst>
                <a:path w="1726762" h="37675">
                  <a:moveTo>
                    <a:pt x="0" y="0"/>
                  </a:moveTo>
                  <a:lnTo>
                    <a:pt x="1726762" y="0"/>
                  </a:lnTo>
                  <a:lnTo>
                    <a:pt x="1726762" y="37675"/>
                  </a:lnTo>
                  <a:lnTo>
                    <a:pt x="0" y="37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287390"/>
              <a:ext cx="469454" cy="594735"/>
              <a:chOff x="0" y="0"/>
              <a:chExt cx="225758" cy="28600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25758" cy="286004"/>
              </a:xfrm>
              <a:custGeom>
                <a:avLst/>
                <a:gdLst/>
                <a:ahLst/>
                <a:cxnLst/>
                <a:rect l="l" t="t" r="r" b="b"/>
                <a:pathLst>
                  <a:path w="225758" h="286004">
                    <a:moveTo>
                      <a:pt x="0" y="0"/>
                    </a:moveTo>
                    <a:lnTo>
                      <a:pt x="225758" y="0"/>
                    </a:lnTo>
                    <a:lnTo>
                      <a:pt x="225758" y="286004"/>
                    </a:lnTo>
                    <a:lnTo>
                      <a:pt x="0" y="286004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19050"/>
                <a:ext cx="225758" cy="266954"/>
              </a:xfrm>
              <a:prstGeom prst="rect">
                <a:avLst/>
              </a:prstGeom>
            </p:spPr>
            <p:txBody>
              <a:bodyPr lIns="20319" tIns="20319" rIns="20319" bIns="20319" rtlCol="0" anchor="ctr"/>
              <a:lstStyle/>
              <a:p>
                <a:pPr algn="ctr">
                  <a:lnSpc>
                    <a:spcPts val="1594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154244" y="1393331"/>
              <a:ext cx="2256001" cy="841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02"/>
                </a:lnSpc>
              </a:pPr>
              <a:r>
                <a:rPr lang="en-US" sz="3287" b="1">
                  <a:solidFill>
                    <a:srgbClr val="C35E1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summit</a:t>
              </a:r>
            </a:p>
          </p:txBody>
        </p:sp>
        <p:sp>
          <p:nvSpPr>
            <p:cNvPr id="23" name="Freeform 23"/>
            <p:cNvSpPr/>
            <p:nvPr/>
          </p:nvSpPr>
          <p:spPr>
            <a:xfrm rot="-5400000">
              <a:off x="1814683" y="1800481"/>
              <a:ext cx="402954" cy="172171"/>
            </a:xfrm>
            <a:custGeom>
              <a:avLst/>
              <a:gdLst/>
              <a:ahLst/>
              <a:cxnLst/>
              <a:rect l="l" t="t" r="r" b="b"/>
              <a:pathLst>
                <a:path w="402954" h="172171">
                  <a:moveTo>
                    <a:pt x="0" y="0"/>
                  </a:moveTo>
                  <a:lnTo>
                    <a:pt x="402954" y="0"/>
                  </a:lnTo>
                  <a:lnTo>
                    <a:pt x="402954" y="172171"/>
                  </a:lnTo>
                  <a:lnTo>
                    <a:pt x="0" y="172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009" b="-10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 rot="2894946">
              <a:off x="1954931" y="1530932"/>
              <a:ext cx="101140" cy="169079"/>
            </a:xfrm>
            <a:custGeom>
              <a:avLst/>
              <a:gdLst/>
              <a:ahLst/>
              <a:cxnLst/>
              <a:rect l="l" t="t" r="r" b="b"/>
              <a:pathLst>
                <a:path w="101140" h="169079">
                  <a:moveTo>
                    <a:pt x="0" y="0"/>
                  </a:moveTo>
                  <a:lnTo>
                    <a:pt x="101140" y="0"/>
                  </a:lnTo>
                  <a:lnTo>
                    <a:pt x="101140" y="169079"/>
                  </a:lnTo>
                  <a:lnTo>
                    <a:pt x="0" y="169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658" r="-6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938601" y="1552114"/>
              <a:ext cx="140511" cy="126715"/>
            </a:xfrm>
            <a:custGeom>
              <a:avLst/>
              <a:gdLst/>
              <a:ahLst/>
              <a:cxnLst/>
              <a:rect l="l" t="t" r="r" b="b"/>
              <a:pathLst>
                <a:path w="140511" h="126715">
                  <a:moveTo>
                    <a:pt x="0" y="0"/>
                  </a:moveTo>
                  <a:lnTo>
                    <a:pt x="140512" y="0"/>
                  </a:lnTo>
                  <a:lnTo>
                    <a:pt x="140512" y="126715"/>
                  </a:lnTo>
                  <a:lnTo>
                    <a:pt x="0" y="126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t="-1336" b="-133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7819" y="335015"/>
              <a:ext cx="206469" cy="569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  <a:spcBef>
                  <a:spcPct val="0"/>
                </a:spcBef>
              </a:pPr>
              <a:r>
                <a:rPr lang="en-US" sz="3079" b="1" spc="12">
                  <a:solidFill>
                    <a:srgbClr val="C35E1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34727" y="312009"/>
              <a:ext cx="167924" cy="339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485">
                  <a:solidFill>
                    <a:srgbClr val="C35E1E"/>
                  </a:solidFill>
                  <a:latin typeface="Devasia"/>
                  <a:ea typeface="Devasia"/>
                  <a:cs typeface="Devasia"/>
                  <a:sym typeface="Devasia"/>
                </a:rPr>
                <a:t>º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1449301" y="2426810"/>
              <a:ext cx="281753" cy="106692"/>
              <a:chOff x="0" y="0"/>
              <a:chExt cx="821690" cy="31115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48260" y="49530"/>
                <a:ext cx="723900" cy="223520"/>
              </a:xfrm>
              <a:custGeom>
                <a:avLst/>
                <a:gdLst/>
                <a:ahLst/>
                <a:cxnLst/>
                <a:rect l="l" t="t" r="r" b="b"/>
                <a:pathLst>
                  <a:path w="723900" h="223520">
                    <a:moveTo>
                      <a:pt x="16510" y="162560"/>
                    </a:moveTo>
                    <a:cubicBezTo>
                      <a:pt x="707390" y="2540"/>
                      <a:pt x="716280" y="6350"/>
                      <a:pt x="720090" y="13970"/>
                    </a:cubicBezTo>
                    <a:cubicBezTo>
                      <a:pt x="722630" y="21590"/>
                      <a:pt x="716280" y="45720"/>
                      <a:pt x="708660" y="49530"/>
                    </a:cubicBezTo>
                    <a:cubicBezTo>
                      <a:pt x="701040" y="53340"/>
                      <a:pt x="676910" y="44450"/>
                      <a:pt x="674370" y="36830"/>
                    </a:cubicBezTo>
                    <a:cubicBezTo>
                      <a:pt x="670560" y="27940"/>
                      <a:pt x="680720" y="5080"/>
                      <a:pt x="688340" y="2540"/>
                    </a:cubicBezTo>
                    <a:cubicBezTo>
                      <a:pt x="697230" y="0"/>
                      <a:pt x="718820" y="10160"/>
                      <a:pt x="721360" y="19050"/>
                    </a:cubicBezTo>
                    <a:cubicBezTo>
                      <a:pt x="723900" y="26670"/>
                      <a:pt x="718820" y="39370"/>
                      <a:pt x="703580" y="50800"/>
                    </a:cubicBezTo>
                    <a:cubicBezTo>
                      <a:pt x="640080" y="99060"/>
                      <a:pt x="106680" y="223520"/>
                      <a:pt x="31750" y="210820"/>
                    </a:cubicBezTo>
                    <a:cubicBezTo>
                      <a:pt x="13970" y="208280"/>
                      <a:pt x="5080" y="201930"/>
                      <a:pt x="2540" y="193040"/>
                    </a:cubicBezTo>
                    <a:cubicBezTo>
                      <a:pt x="0" y="185420"/>
                      <a:pt x="16510" y="162560"/>
                      <a:pt x="16510" y="16256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932786" y="1034159"/>
              <a:ext cx="50951" cy="49644"/>
              <a:chOff x="0" y="0"/>
              <a:chExt cx="148590" cy="1447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45720" y="45720"/>
                <a:ext cx="508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50800">
                    <a:moveTo>
                      <a:pt x="50800" y="16510"/>
                    </a:moveTo>
                    <a:cubicBezTo>
                      <a:pt x="29210" y="50800"/>
                      <a:pt x="8890" y="44450"/>
                      <a:pt x="5080" y="38100"/>
                    </a:cubicBezTo>
                    <a:cubicBezTo>
                      <a:pt x="0" y="30480"/>
                      <a:pt x="3810" y="10160"/>
                      <a:pt x="10160" y="5080"/>
                    </a:cubicBezTo>
                    <a:cubicBezTo>
                      <a:pt x="17780" y="0"/>
                      <a:pt x="44450" y="6350"/>
                      <a:pt x="44450" y="635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pic>
        <p:nvPicPr>
          <p:cNvPr id="32" name="Imagem 31" descr="Uma imagem contendo quarto, camisa&#10;&#10;O conteúdo gerado por IA pode estar incorreto.">
            <a:extLst>
              <a:ext uri="{FF2B5EF4-FFF2-40B4-BE49-F238E27FC236}">
                <a16:creationId xmlns:a16="http://schemas.microsoft.com/office/drawing/2014/main" id="{2C08CE1F-E1E8-A902-CE14-DB8B05F8072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91" y="8188642"/>
            <a:ext cx="1320347" cy="1866900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98C7685-003B-BF16-5801-686B107B9076}"/>
              </a:ext>
            </a:extLst>
          </p:cNvPr>
          <p:cNvSpPr txBox="1"/>
          <p:nvPr/>
        </p:nvSpPr>
        <p:spPr>
          <a:xfrm>
            <a:off x="1373598" y="1481544"/>
            <a:ext cx="5447698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4000" dirty="0"/>
              <a:t>Como acompanhar tudo isso e não ter o sentimento de que está ficando para trás?</a:t>
            </a:r>
          </a:p>
          <a:p>
            <a:endParaRPr lang="pt-BR" sz="4000" dirty="0"/>
          </a:p>
        </p:txBody>
      </p:sp>
      <p:pic>
        <p:nvPicPr>
          <p:cNvPr id="2050" name="Picture 2" descr="A nova carreira | VOCÊ S/A">
            <a:extLst>
              <a:ext uri="{FF2B5EF4-FFF2-40B4-BE49-F238E27FC236}">
                <a16:creationId xmlns:a16="http://schemas.microsoft.com/office/drawing/2014/main" id="{D7605751-0CB0-C760-3C27-E90B36EA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775" y="4249165"/>
            <a:ext cx="1327238" cy="174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reiras Múltiplas | VOCÊ S/A">
            <a:extLst>
              <a:ext uri="{FF2B5EF4-FFF2-40B4-BE49-F238E27FC236}">
                <a16:creationId xmlns:a16="http://schemas.microsoft.com/office/drawing/2014/main" id="{D11D5C6A-98B7-3A19-36DF-0C98965B2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546" y="4717380"/>
            <a:ext cx="1511423" cy="198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teligência relacional | VOCÊ S/A">
            <a:extLst>
              <a:ext uri="{FF2B5EF4-FFF2-40B4-BE49-F238E27FC236}">
                <a16:creationId xmlns:a16="http://schemas.microsoft.com/office/drawing/2014/main" id="{A7405003-47FA-396C-1864-A5CA36674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066" y="5390585"/>
            <a:ext cx="1511613" cy="198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IAP">
            <a:extLst>
              <a:ext uri="{FF2B5EF4-FFF2-40B4-BE49-F238E27FC236}">
                <a16:creationId xmlns:a16="http://schemas.microsoft.com/office/drawing/2014/main" id="{25DC43E2-37B5-E66B-0D2B-8CC189606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96" y="6308502"/>
            <a:ext cx="1745695" cy="23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IAP">
            <a:extLst>
              <a:ext uri="{FF2B5EF4-FFF2-40B4-BE49-F238E27FC236}">
                <a16:creationId xmlns:a16="http://schemas.microsoft.com/office/drawing/2014/main" id="{C79E1B93-FCE7-AF5C-7E9E-1B78AB05A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42" y="4481915"/>
            <a:ext cx="1473013" cy="199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ifelong learners – o poder do aprendizado contínuo: Aprenda a aprender e  mantenha-se relevante em um mundo repleto de mudanças. | Amazon.com.br">
            <a:extLst>
              <a:ext uri="{FF2B5EF4-FFF2-40B4-BE49-F238E27FC236}">
                <a16:creationId xmlns:a16="http://schemas.microsoft.com/office/drawing/2014/main" id="{3640ABDA-C9A9-D6C4-F1B9-832EA7056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520" y="43928"/>
            <a:ext cx="1763042" cy="2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13">
            <a:extLst>
              <a:ext uri="{FF2B5EF4-FFF2-40B4-BE49-F238E27FC236}">
                <a16:creationId xmlns:a16="http://schemas.microsoft.com/office/drawing/2014/main" id="{0F6FA1E7-36E1-1973-138C-5DC038CAD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7711" y="3216600"/>
            <a:ext cx="6215157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pt-BR" altLang="pt-BR" sz="2400" b="1" dirty="0">
                <a:latin typeface="Montserrat"/>
                <a:ea typeface="Montserrat"/>
                <a:cs typeface="Montserrat"/>
              </a:rPr>
              <a:t>Aprenda</a:t>
            </a:r>
            <a:r>
              <a:rPr lang="pt-BR" altLang="pt-BR" sz="2400" dirty="0">
                <a:latin typeface="Montserrat"/>
                <a:ea typeface="Montserrat"/>
                <a:cs typeface="Montserrat"/>
              </a:rPr>
              <a:t> todos os dias, nem que seja por 15 minutos.</a:t>
            </a:r>
          </a:p>
          <a:p>
            <a:pPr algn="ctr">
              <a:spcBef>
                <a:spcPct val="0"/>
              </a:spcBef>
            </a:pPr>
            <a:endParaRPr lang="pt-BR" altLang="pt-BR" sz="2400" dirty="0">
              <a:latin typeface="Montserrat"/>
              <a:ea typeface="Montserrat"/>
              <a:cs typeface="Montserrat"/>
            </a:endParaRPr>
          </a:p>
          <a:p>
            <a:pPr algn="ctr">
              <a:spcBef>
                <a:spcPct val="0"/>
              </a:spcBef>
            </a:pPr>
            <a:r>
              <a:rPr lang="pt-BR" altLang="pt-BR" sz="2400" b="1" dirty="0">
                <a:latin typeface="Montserrat"/>
                <a:ea typeface="Montserrat"/>
                <a:cs typeface="Montserrat"/>
              </a:rPr>
              <a:t>Curiosidade</a:t>
            </a:r>
            <a:r>
              <a:rPr lang="pt-BR" altLang="pt-BR" sz="2400" dirty="0">
                <a:latin typeface="Montserrat"/>
                <a:ea typeface="Montserrat"/>
                <a:cs typeface="Montserrat"/>
              </a:rPr>
              <a:t> é mais importante que motivação.</a:t>
            </a:r>
          </a:p>
          <a:p>
            <a:pPr algn="ctr">
              <a:spcBef>
                <a:spcPct val="0"/>
              </a:spcBef>
            </a:pPr>
            <a:endParaRPr lang="pt-BR" altLang="pt-BR" sz="2400" dirty="0">
              <a:latin typeface="Montserrat"/>
              <a:ea typeface="Montserrat"/>
              <a:cs typeface="Montserrat"/>
            </a:endParaRPr>
          </a:p>
          <a:p>
            <a:pPr algn="ctr">
              <a:spcBef>
                <a:spcPct val="0"/>
              </a:spcBef>
            </a:pPr>
            <a:r>
              <a:rPr lang="pt-BR" altLang="pt-BR" sz="2400" dirty="0">
                <a:latin typeface="Montserrat"/>
                <a:ea typeface="Montserrat"/>
                <a:cs typeface="Montserrat"/>
              </a:rPr>
              <a:t>Misture </a:t>
            </a:r>
            <a:r>
              <a:rPr lang="pt-BR" altLang="pt-BR" sz="2400" b="1" dirty="0">
                <a:latin typeface="Montserrat"/>
                <a:ea typeface="Montserrat"/>
                <a:cs typeface="Montserrat"/>
              </a:rPr>
              <a:t>teoria</a:t>
            </a:r>
            <a:r>
              <a:rPr lang="pt-BR" altLang="pt-BR" sz="2400" dirty="0">
                <a:latin typeface="Montserrat"/>
                <a:ea typeface="Montserrat"/>
                <a:cs typeface="Montserrat"/>
              </a:rPr>
              <a:t> com </a:t>
            </a:r>
            <a:r>
              <a:rPr lang="pt-BR" altLang="pt-BR" sz="2400" b="1" dirty="0">
                <a:latin typeface="Montserrat"/>
                <a:ea typeface="Montserrat"/>
                <a:cs typeface="Montserrat"/>
              </a:rPr>
              <a:t>prática</a:t>
            </a:r>
            <a:r>
              <a:rPr lang="pt-BR" altLang="pt-BR" sz="2400" dirty="0">
                <a:latin typeface="Montserrat"/>
                <a:ea typeface="Montserrat"/>
                <a:cs typeface="Montserrat"/>
              </a:rPr>
              <a:t> real.</a:t>
            </a:r>
          </a:p>
          <a:p>
            <a:pPr algn="ctr">
              <a:spcBef>
                <a:spcPct val="0"/>
              </a:spcBef>
            </a:pPr>
            <a:endParaRPr lang="pt-BR" altLang="pt-BR" sz="2400" dirty="0">
              <a:latin typeface="Montserrat"/>
              <a:ea typeface="Montserrat"/>
              <a:cs typeface="Montserrat"/>
            </a:endParaRPr>
          </a:p>
          <a:p>
            <a:pPr algn="ctr">
              <a:spcBef>
                <a:spcPct val="0"/>
              </a:spcBef>
            </a:pPr>
            <a:r>
              <a:rPr lang="pt-BR" altLang="pt-BR" sz="2400" dirty="0">
                <a:latin typeface="Montserrat"/>
                <a:ea typeface="Montserrat"/>
                <a:cs typeface="Montserrat"/>
              </a:rPr>
              <a:t>Construa sua </a:t>
            </a:r>
            <a:r>
              <a:rPr lang="pt-BR" altLang="pt-BR" sz="2400" b="1" dirty="0">
                <a:latin typeface="Montserrat"/>
                <a:ea typeface="Montserrat"/>
                <a:cs typeface="Montserrat"/>
              </a:rPr>
              <a:t>rede</a:t>
            </a:r>
            <a:r>
              <a:rPr lang="pt-BR" altLang="pt-BR" sz="2400" dirty="0">
                <a:latin typeface="Montserrat"/>
                <a:ea typeface="Montserrat"/>
                <a:cs typeface="Montserrat"/>
              </a:rPr>
              <a:t> de aprendizes.</a:t>
            </a:r>
          </a:p>
          <a:p>
            <a:pPr algn="ctr">
              <a:spcBef>
                <a:spcPct val="0"/>
              </a:spcBef>
            </a:pPr>
            <a:endParaRPr lang="pt-BR" altLang="pt-BR" sz="2400" dirty="0">
              <a:latin typeface="Montserrat"/>
              <a:ea typeface="Montserrat"/>
              <a:cs typeface="Montserrat"/>
            </a:endParaRPr>
          </a:p>
          <a:p>
            <a:pPr algn="ctr">
              <a:spcBef>
                <a:spcPct val="0"/>
              </a:spcBef>
            </a:pPr>
            <a:r>
              <a:rPr lang="pt-BR" altLang="pt-BR" sz="2400" b="1" dirty="0">
                <a:latin typeface="Montserrat"/>
                <a:ea typeface="Montserrat"/>
                <a:cs typeface="Montserrat"/>
              </a:rPr>
              <a:t>Compartilhar</a:t>
            </a:r>
            <a:r>
              <a:rPr lang="pt-BR" altLang="pt-BR" sz="2400" dirty="0">
                <a:latin typeface="Montserrat"/>
                <a:ea typeface="Montserrat"/>
                <a:cs typeface="Montserrat"/>
              </a:rPr>
              <a:t> é parte do aprendizado.</a:t>
            </a:r>
          </a:p>
        </p:txBody>
      </p:sp>
      <p:pic>
        <p:nvPicPr>
          <p:cNvPr id="2063" name="Picture 15" descr="Duolingo Icon vector logo (svg, ai) free download - Brandlogos.net">
            <a:extLst>
              <a:ext uri="{FF2B5EF4-FFF2-40B4-BE49-F238E27FC236}">
                <a16:creationId xmlns:a16="http://schemas.microsoft.com/office/drawing/2014/main" id="{13AA6FFB-FF7A-1E65-0C43-C5881A0E2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200" y="4150541"/>
            <a:ext cx="623400" cy="62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3d printer - Free food icons">
            <a:extLst>
              <a:ext uri="{FF2B5EF4-FFF2-40B4-BE49-F238E27FC236}">
                <a16:creationId xmlns:a16="http://schemas.microsoft.com/office/drawing/2014/main" id="{19EEE87D-3294-2C43-752C-3EE00778B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7039" y="5569461"/>
            <a:ext cx="1167193" cy="11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Augmented reality - Free technology icons">
            <a:extLst>
              <a:ext uri="{FF2B5EF4-FFF2-40B4-BE49-F238E27FC236}">
                <a16:creationId xmlns:a16="http://schemas.microsoft.com/office/drawing/2014/main" id="{141A3B46-ADD9-4D24-6FA8-1C52E8B06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295" y="7742858"/>
            <a:ext cx="1029120" cy="102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Network - Free social media icons">
            <a:extLst>
              <a:ext uri="{FF2B5EF4-FFF2-40B4-BE49-F238E27FC236}">
                <a16:creationId xmlns:a16="http://schemas.microsoft.com/office/drawing/2014/main" id="{095D7F51-5381-7B7E-FF06-DFD33AF2E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8179" y="8279667"/>
            <a:ext cx="1122771" cy="112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Money - Free business icons">
            <a:extLst>
              <a:ext uri="{FF2B5EF4-FFF2-40B4-BE49-F238E27FC236}">
                <a16:creationId xmlns:a16="http://schemas.microsoft.com/office/drawing/2014/main" id="{605DA423-436E-1377-47BA-5B998A74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5204" y="7501510"/>
            <a:ext cx="1359540" cy="135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28">
            <a:extLst>
              <a:ext uri="{FF2B5EF4-FFF2-40B4-BE49-F238E27FC236}">
                <a16:creationId xmlns:a16="http://schemas.microsoft.com/office/drawing/2014/main" id="{D9A7FC1A-6430-0C02-57CF-E7228FA501D2}"/>
              </a:ext>
            </a:extLst>
          </p:cNvPr>
          <p:cNvSpPr txBox="1"/>
          <p:nvPr/>
        </p:nvSpPr>
        <p:spPr>
          <a:xfrm>
            <a:off x="2373380" y="566007"/>
            <a:ext cx="8853152" cy="797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73"/>
              </a:lnSpc>
              <a:spcBef>
                <a:spcPct val="0"/>
              </a:spcBef>
            </a:pPr>
            <a:r>
              <a:rPr lang="pt-BR" sz="3300" b="1" dirty="0" err="1">
                <a:latin typeface="Montserrat"/>
                <a:ea typeface="Montserrat"/>
                <a:cs typeface="Montserrat"/>
                <a:sym typeface="Montserrat"/>
              </a:rPr>
              <a:t>Lifelong</a:t>
            </a:r>
            <a:r>
              <a:rPr lang="pt-BR" sz="3300" b="1" dirty="0">
                <a:latin typeface="Montserrat"/>
                <a:ea typeface="Montserrat"/>
                <a:cs typeface="Montserrat"/>
                <a:sym typeface="Montserrat"/>
              </a:rPr>
              <a:t> Learning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52470" y="0"/>
            <a:ext cx="18235530" cy="10287000"/>
          </a:xfrm>
          <a:custGeom>
            <a:avLst/>
            <a:gdLst/>
            <a:ahLst/>
            <a:cxnLst/>
            <a:rect l="l" t="t" r="r" b="b"/>
            <a:pathLst>
              <a:path w="18235530" h="10287000">
                <a:moveTo>
                  <a:pt x="0" y="0"/>
                </a:moveTo>
                <a:lnTo>
                  <a:pt x="18235530" y="0"/>
                </a:lnTo>
                <a:lnTo>
                  <a:pt x="182355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2629058" y="7963396"/>
            <a:ext cx="1905779" cy="1888192"/>
            <a:chOff x="0" y="0"/>
            <a:chExt cx="2541038" cy="2517589"/>
          </a:xfrm>
        </p:grpSpPr>
        <p:sp>
          <p:nvSpPr>
            <p:cNvPr id="7" name="Freeform 7"/>
            <p:cNvSpPr/>
            <p:nvPr/>
          </p:nvSpPr>
          <p:spPr>
            <a:xfrm>
              <a:off x="23450" y="0"/>
              <a:ext cx="2517589" cy="2517589"/>
            </a:xfrm>
            <a:custGeom>
              <a:avLst/>
              <a:gdLst/>
              <a:ahLst/>
              <a:cxnLst/>
              <a:rect l="l" t="t" r="r" b="b"/>
              <a:pathLst>
                <a:path w="2517589" h="2517589">
                  <a:moveTo>
                    <a:pt x="0" y="0"/>
                  </a:moveTo>
                  <a:lnTo>
                    <a:pt x="2517588" y="0"/>
                  </a:lnTo>
                  <a:lnTo>
                    <a:pt x="2517588" y="2517589"/>
                  </a:lnTo>
                  <a:lnTo>
                    <a:pt x="0" y="2517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 rot="5400000" flipH="1">
              <a:off x="1944047" y="289481"/>
              <a:ext cx="571943" cy="613344"/>
            </a:xfrm>
            <a:custGeom>
              <a:avLst/>
              <a:gdLst/>
              <a:ahLst/>
              <a:cxnLst/>
              <a:rect l="l" t="t" r="r" b="b"/>
              <a:pathLst>
                <a:path w="571943" h="613344">
                  <a:moveTo>
                    <a:pt x="571942" y="0"/>
                  </a:moveTo>
                  <a:lnTo>
                    <a:pt x="0" y="0"/>
                  </a:lnTo>
                  <a:lnTo>
                    <a:pt x="0" y="613344"/>
                  </a:lnTo>
                  <a:lnTo>
                    <a:pt x="571942" y="613344"/>
                  </a:lnTo>
                  <a:lnTo>
                    <a:pt x="57194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49895" y="2314555"/>
              <a:ext cx="2386795" cy="52076"/>
            </a:xfrm>
            <a:custGeom>
              <a:avLst/>
              <a:gdLst/>
              <a:ahLst/>
              <a:cxnLst/>
              <a:rect l="l" t="t" r="r" b="b"/>
              <a:pathLst>
                <a:path w="2386795" h="52076">
                  <a:moveTo>
                    <a:pt x="0" y="0"/>
                  </a:moveTo>
                  <a:lnTo>
                    <a:pt x="2386795" y="0"/>
                  </a:lnTo>
                  <a:lnTo>
                    <a:pt x="2386795" y="52075"/>
                  </a:lnTo>
                  <a:lnTo>
                    <a:pt x="0" y="52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rot="-5400000">
              <a:off x="-872866" y="1358470"/>
              <a:ext cx="1984673" cy="43302"/>
            </a:xfrm>
            <a:custGeom>
              <a:avLst/>
              <a:gdLst/>
              <a:ahLst/>
              <a:cxnLst/>
              <a:rect l="l" t="t" r="r" b="b"/>
              <a:pathLst>
                <a:path w="1984673" h="43302">
                  <a:moveTo>
                    <a:pt x="0" y="0"/>
                  </a:moveTo>
                  <a:lnTo>
                    <a:pt x="1984673" y="0"/>
                  </a:lnTo>
                  <a:lnTo>
                    <a:pt x="1984673" y="43302"/>
                  </a:lnTo>
                  <a:lnTo>
                    <a:pt x="0" y="4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 rot="-5400000">
              <a:off x="1809197" y="1582713"/>
              <a:ext cx="1432430" cy="31253"/>
            </a:xfrm>
            <a:custGeom>
              <a:avLst/>
              <a:gdLst/>
              <a:ahLst/>
              <a:cxnLst/>
              <a:rect l="l" t="t" r="r" b="b"/>
              <a:pathLst>
                <a:path w="1432430" h="31253">
                  <a:moveTo>
                    <a:pt x="0" y="0"/>
                  </a:moveTo>
                  <a:lnTo>
                    <a:pt x="1432430" y="0"/>
                  </a:lnTo>
                  <a:lnTo>
                    <a:pt x="1432430" y="31253"/>
                  </a:lnTo>
                  <a:lnTo>
                    <a:pt x="0" y="31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9470" y="350109"/>
              <a:ext cx="1726762" cy="37675"/>
            </a:xfrm>
            <a:custGeom>
              <a:avLst/>
              <a:gdLst/>
              <a:ahLst/>
              <a:cxnLst/>
              <a:rect l="l" t="t" r="r" b="b"/>
              <a:pathLst>
                <a:path w="1726762" h="37675">
                  <a:moveTo>
                    <a:pt x="0" y="0"/>
                  </a:moveTo>
                  <a:lnTo>
                    <a:pt x="1726762" y="0"/>
                  </a:lnTo>
                  <a:lnTo>
                    <a:pt x="1726762" y="37675"/>
                  </a:lnTo>
                  <a:lnTo>
                    <a:pt x="0" y="37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0" y="287390"/>
              <a:ext cx="469454" cy="594735"/>
              <a:chOff x="0" y="0"/>
              <a:chExt cx="225758" cy="2860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25758" cy="286004"/>
              </a:xfrm>
              <a:custGeom>
                <a:avLst/>
                <a:gdLst/>
                <a:ahLst/>
                <a:cxnLst/>
                <a:rect l="l" t="t" r="r" b="b"/>
                <a:pathLst>
                  <a:path w="225758" h="286004">
                    <a:moveTo>
                      <a:pt x="0" y="0"/>
                    </a:moveTo>
                    <a:lnTo>
                      <a:pt x="225758" y="0"/>
                    </a:lnTo>
                    <a:lnTo>
                      <a:pt x="225758" y="286004"/>
                    </a:lnTo>
                    <a:lnTo>
                      <a:pt x="0" y="286004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19050"/>
                <a:ext cx="225758" cy="266954"/>
              </a:xfrm>
              <a:prstGeom prst="rect">
                <a:avLst/>
              </a:prstGeom>
            </p:spPr>
            <p:txBody>
              <a:bodyPr lIns="59258" tIns="59258" rIns="59258" bIns="59258" rtlCol="0" anchor="ctr"/>
              <a:lstStyle/>
              <a:p>
                <a:pPr algn="ctr">
                  <a:lnSpc>
                    <a:spcPts val="1594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54244" y="1393331"/>
              <a:ext cx="2256001" cy="841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02"/>
                </a:lnSpc>
              </a:pPr>
              <a:r>
                <a:rPr lang="en-US" sz="3287" b="1">
                  <a:solidFill>
                    <a:srgbClr val="F2F2F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summit</a:t>
              </a:r>
            </a:p>
          </p:txBody>
        </p:sp>
        <p:sp>
          <p:nvSpPr>
            <p:cNvPr id="17" name="Freeform 17"/>
            <p:cNvSpPr/>
            <p:nvPr/>
          </p:nvSpPr>
          <p:spPr>
            <a:xfrm rot="-5400000">
              <a:off x="1814683" y="1800481"/>
              <a:ext cx="402954" cy="172171"/>
            </a:xfrm>
            <a:custGeom>
              <a:avLst/>
              <a:gdLst/>
              <a:ahLst/>
              <a:cxnLst/>
              <a:rect l="l" t="t" r="r" b="b"/>
              <a:pathLst>
                <a:path w="402954" h="172171">
                  <a:moveTo>
                    <a:pt x="0" y="0"/>
                  </a:moveTo>
                  <a:lnTo>
                    <a:pt x="402954" y="0"/>
                  </a:lnTo>
                  <a:lnTo>
                    <a:pt x="402954" y="172171"/>
                  </a:lnTo>
                  <a:lnTo>
                    <a:pt x="0" y="172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1009" b="-10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/>
            <p:cNvSpPr/>
            <p:nvPr/>
          </p:nvSpPr>
          <p:spPr>
            <a:xfrm rot="2894946">
              <a:off x="1954931" y="1530932"/>
              <a:ext cx="101140" cy="169079"/>
            </a:xfrm>
            <a:custGeom>
              <a:avLst/>
              <a:gdLst/>
              <a:ahLst/>
              <a:cxnLst/>
              <a:rect l="l" t="t" r="r" b="b"/>
              <a:pathLst>
                <a:path w="101140" h="169079">
                  <a:moveTo>
                    <a:pt x="0" y="0"/>
                  </a:moveTo>
                  <a:lnTo>
                    <a:pt x="101140" y="0"/>
                  </a:lnTo>
                  <a:lnTo>
                    <a:pt x="101140" y="169079"/>
                  </a:lnTo>
                  <a:lnTo>
                    <a:pt x="0" y="169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658" r="-6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938601" y="1552114"/>
              <a:ext cx="140511" cy="126715"/>
            </a:xfrm>
            <a:custGeom>
              <a:avLst/>
              <a:gdLst/>
              <a:ahLst/>
              <a:cxnLst/>
              <a:rect l="l" t="t" r="r" b="b"/>
              <a:pathLst>
                <a:path w="140511" h="126715">
                  <a:moveTo>
                    <a:pt x="0" y="0"/>
                  </a:moveTo>
                  <a:lnTo>
                    <a:pt x="140512" y="0"/>
                  </a:lnTo>
                  <a:lnTo>
                    <a:pt x="140512" y="126715"/>
                  </a:lnTo>
                  <a:lnTo>
                    <a:pt x="0" y="126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t="-1336" b="-133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7819" y="335015"/>
              <a:ext cx="206469" cy="569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  <a:spcBef>
                  <a:spcPct val="0"/>
                </a:spcBef>
              </a:pPr>
              <a:r>
                <a:rPr lang="en-US" sz="3079" b="1" spc="12">
                  <a:solidFill>
                    <a:srgbClr val="C35E1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34727" y="312009"/>
              <a:ext cx="167924" cy="339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485">
                  <a:solidFill>
                    <a:srgbClr val="C35E1E"/>
                  </a:solidFill>
                  <a:latin typeface="Devasia"/>
                  <a:ea typeface="Devasia"/>
                  <a:cs typeface="Devasia"/>
                  <a:sym typeface="Devasia"/>
                </a:rPr>
                <a:t>º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1932786" y="1034159"/>
              <a:ext cx="50951" cy="49644"/>
              <a:chOff x="0" y="0"/>
              <a:chExt cx="148590" cy="14478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45720" y="45720"/>
                <a:ext cx="508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50800">
                    <a:moveTo>
                      <a:pt x="50800" y="16510"/>
                    </a:moveTo>
                    <a:cubicBezTo>
                      <a:pt x="29210" y="50800"/>
                      <a:pt x="8890" y="44450"/>
                      <a:pt x="5080" y="38100"/>
                    </a:cubicBezTo>
                    <a:cubicBezTo>
                      <a:pt x="0" y="30480"/>
                      <a:pt x="3810" y="10160"/>
                      <a:pt x="10160" y="5080"/>
                    </a:cubicBezTo>
                    <a:cubicBezTo>
                      <a:pt x="17780" y="0"/>
                      <a:pt x="44450" y="6350"/>
                      <a:pt x="44450" y="635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434814" y="8088622"/>
            <a:ext cx="1771217" cy="1637740"/>
            <a:chOff x="0" y="0"/>
            <a:chExt cx="720497" cy="66620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20497" cy="666201"/>
            </a:xfrm>
            <a:custGeom>
              <a:avLst/>
              <a:gdLst/>
              <a:ahLst/>
              <a:cxnLst/>
              <a:rect l="l" t="t" r="r" b="b"/>
              <a:pathLst>
                <a:path w="720497" h="666201">
                  <a:moveTo>
                    <a:pt x="0" y="0"/>
                  </a:moveTo>
                  <a:lnTo>
                    <a:pt x="720497" y="0"/>
                  </a:lnTo>
                  <a:lnTo>
                    <a:pt x="720497" y="666201"/>
                  </a:lnTo>
                  <a:lnTo>
                    <a:pt x="0" y="6662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2F2F2"/>
              </a:solidFill>
              <a:prstDash val="sysDot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720497" cy="7043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80"/>
                </a:lnSpc>
              </a:pPr>
              <a:endParaRPr/>
            </a:p>
          </p:txBody>
        </p:sp>
      </p:grpSp>
      <p:pic>
        <p:nvPicPr>
          <p:cNvPr id="28" name="Imagem 27" descr="Texto, Logotipo&#10;&#10;O conteúdo gerado por IA pode estar incorreto.">
            <a:extLst>
              <a:ext uri="{FF2B5EF4-FFF2-40B4-BE49-F238E27FC236}">
                <a16:creationId xmlns:a16="http://schemas.microsoft.com/office/drawing/2014/main" id="{FE8EDFFB-64CF-D288-52E5-4E0C3E3FC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62" y="8254234"/>
            <a:ext cx="900025" cy="1272587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C0F4C098-46B0-6AAF-EF5D-53418F9080A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0865" y="2087677"/>
            <a:ext cx="5776209" cy="7533138"/>
          </a:xfrm>
          <a:prstGeom prst="rect">
            <a:avLst/>
          </a:prstGeom>
        </p:spPr>
      </p:pic>
      <p:pic>
        <p:nvPicPr>
          <p:cNvPr id="4098" name="Picture 2" descr="This graphic shows which countries are accumulating the most AI patents since 2010">
            <a:extLst>
              <a:ext uri="{FF2B5EF4-FFF2-40B4-BE49-F238E27FC236}">
                <a16:creationId xmlns:a16="http://schemas.microsoft.com/office/drawing/2014/main" id="{CBD0E1C7-94E0-DA75-EA8B-FDE05EB12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372" y="2017847"/>
            <a:ext cx="4265169" cy="556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F36824A9-DE24-8474-E50D-CA7203E53F41}"/>
              </a:ext>
            </a:extLst>
          </p:cNvPr>
          <p:cNvSpPr txBox="1"/>
          <p:nvPr/>
        </p:nvSpPr>
        <p:spPr>
          <a:xfrm>
            <a:off x="-20624" y="1333500"/>
            <a:ext cx="55070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Formação</a:t>
            </a: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Líderes</a:t>
            </a:r>
            <a:endParaRPr lang="en-US" sz="3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F1DD142-6B7C-B1DF-8D81-5853B282B7FE}"/>
              </a:ext>
            </a:extLst>
          </p:cNvPr>
          <p:cNvSpPr txBox="1"/>
          <p:nvPr/>
        </p:nvSpPr>
        <p:spPr>
          <a:xfrm>
            <a:off x="12324025" y="2017847"/>
            <a:ext cx="5507023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Enquanto</a:t>
            </a: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isso</a:t>
            </a: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no </a:t>
            </a: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Brasil</a:t>
            </a: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ctr">
              <a:spcBef>
                <a:spcPct val="0"/>
              </a:spcBef>
            </a:pPr>
            <a:endParaRPr lang="en-US" sz="32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ct val="0"/>
              </a:spcBef>
            </a:pP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Não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tenho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MBA, mas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tenho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as </a:t>
            </a:r>
            <a:r>
              <a:rPr lang="en-US" sz="3200" i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manha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.”</a:t>
            </a:r>
          </a:p>
          <a:p>
            <a:pPr algn="ctr">
              <a:spcBef>
                <a:spcPct val="0"/>
              </a:spcBef>
            </a:pPr>
            <a:endParaRPr lang="en-US" sz="32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ct val="0"/>
              </a:spcBef>
            </a:pP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Estudo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é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bobagem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vale a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prática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.”</a:t>
            </a:r>
          </a:p>
          <a:p>
            <a:pPr algn="ctr">
              <a:spcBef>
                <a:spcPct val="0"/>
              </a:spcBef>
            </a:pPr>
            <a:endParaRPr lang="en-US" sz="32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ct val="0"/>
              </a:spcBef>
            </a:pP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“Para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quê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CREA?”</a:t>
            </a:r>
          </a:p>
          <a:p>
            <a:pPr algn="ctr">
              <a:spcBef>
                <a:spcPct val="0"/>
              </a:spcBef>
            </a:pPr>
            <a:endParaRPr lang="en-US" sz="32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ct val="0"/>
              </a:spcBef>
            </a:pP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“Influencer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ganha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mais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32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Engenheiro</a:t>
            </a:r>
            <a:r>
              <a:rPr lang="en-US" sz="3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.”</a:t>
            </a:r>
          </a:p>
          <a:p>
            <a:pPr algn="ctr">
              <a:spcBef>
                <a:spcPct val="0"/>
              </a:spcBef>
            </a:pPr>
            <a:endParaRPr lang="en-US" sz="32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 que o </a:t>
            </a: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Negacionismo</a:t>
            </a: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Educacional</a:t>
            </a:r>
            <a:r>
              <a:rPr lang="en-US" sz="3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52470" y="0"/>
            <a:ext cx="18235530" cy="10287000"/>
          </a:xfrm>
          <a:custGeom>
            <a:avLst/>
            <a:gdLst/>
            <a:ahLst/>
            <a:cxnLst/>
            <a:rect l="l" t="t" r="r" b="b"/>
            <a:pathLst>
              <a:path w="18235530" h="10287000">
                <a:moveTo>
                  <a:pt x="0" y="0"/>
                </a:moveTo>
                <a:lnTo>
                  <a:pt x="18235530" y="0"/>
                </a:lnTo>
                <a:lnTo>
                  <a:pt x="182355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-85322" y="506081"/>
            <a:ext cx="9063940" cy="9394703"/>
            <a:chOff x="0" y="0"/>
            <a:chExt cx="660400" cy="6844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400" cy="684499"/>
            </a:xfrm>
            <a:custGeom>
              <a:avLst/>
              <a:gdLst/>
              <a:ahLst/>
              <a:cxnLst/>
              <a:rect l="l" t="t" r="r" b="b"/>
              <a:pathLst>
                <a:path w="660400" h="684499">
                  <a:moveTo>
                    <a:pt x="220252" y="665430"/>
                  </a:moveTo>
                  <a:cubicBezTo>
                    <a:pt x="254109" y="676944"/>
                    <a:pt x="292600" y="684499"/>
                    <a:pt x="330378" y="684499"/>
                  </a:cubicBezTo>
                  <a:cubicBezTo>
                    <a:pt x="368157" y="684499"/>
                    <a:pt x="404509" y="678022"/>
                    <a:pt x="438009" y="666509"/>
                  </a:cubicBezTo>
                  <a:cubicBezTo>
                    <a:pt x="438723" y="666149"/>
                    <a:pt x="439435" y="666149"/>
                    <a:pt x="440148" y="665790"/>
                  </a:cubicBezTo>
                  <a:cubicBezTo>
                    <a:pt x="565955" y="619734"/>
                    <a:pt x="658618" y="498121"/>
                    <a:pt x="660400" y="35884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58581"/>
                  </a:lnTo>
                  <a:cubicBezTo>
                    <a:pt x="1782" y="498839"/>
                    <a:pt x="93019" y="620455"/>
                    <a:pt x="220252" y="66543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60400" cy="595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7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9420168" y="671462"/>
            <a:ext cx="9135115" cy="10802587"/>
            <a:chOff x="0" y="0"/>
            <a:chExt cx="660400" cy="7809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780946"/>
            </a:xfrm>
            <a:custGeom>
              <a:avLst/>
              <a:gdLst/>
              <a:ahLst/>
              <a:cxnLst/>
              <a:rect l="l" t="t" r="r" b="b"/>
              <a:pathLst>
                <a:path w="660400" h="780946">
                  <a:moveTo>
                    <a:pt x="220252" y="761877"/>
                  </a:moveTo>
                  <a:cubicBezTo>
                    <a:pt x="254109" y="773390"/>
                    <a:pt x="292600" y="780946"/>
                    <a:pt x="330378" y="780946"/>
                  </a:cubicBezTo>
                  <a:cubicBezTo>
                    <a:pt x="368157" y="780946"/>
                    <a:pt x="404509" y="774469"/>
                    <a:pt x="438009" y="762955"/>
                  </a:cubicBezTo>
                  <a:cubicBezTo>
                    <a:pt x="438723" y="762595"/>
                    <a:pt x="439435" y="762595"/>
                    <a:pt x="440148" y="762236"/>
                  </a:cubicBezTo>
                  <a:cubicBezTo>
                    <a:pt x="565955" y="716181"/>
                    <a:pt x="658618" y="594567"/>
                    <a:pt x="660400" y="453151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52815"/>
                  </a:lnTo>
                  <a:cubicBezTo>
                    <a:pt x="1782" y="595286"/>
                    <a:pt x="93019" y="716901"/>
                    <a:pt x="220252" y="761877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60400" cy="692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990186" y="8030637"/>
            <a:ext cx="1905779" cy="1900126"/>
            <a:chOff x="0" y="0"/>
            <a:chExt cx="2541038" cy="2533502"/>
          </a:xfrm>
        </p:grpSpPr>
        <p:sp>
          <p:nvSpPr>
            <p:cNvPr id="13" name="Freeform 13"/>
            <p:cNvSpPr/>
            <p:nvPr/>
          </p:nvSpPr>
          <p:spPr>
            <a:xfrm>
              <a:off x="23450" y="0"/>
              <a:ext cx="2517589" cy="2517589"/>
            </a:xfrm>
            <a:custGeom>
              <a:avLst/>
              <a:gdLst/>
              <a:ahLst/>
              <a:cxnLst/>
              <a:rect l="l" t="t" r="r" b="b"/>
              <a:pathLst>
                <a:path w="2517589" h="2517589">
                  <a:moveTo>
                    <a:pt x="0" y="0"/>
                  </a:moveTo>
                  <a:lnTo>
                    <a:pt x="2517588" y="0"/>
                  </a:lnTo>
                  <a:lnTo>
                    <a:pt x="2517588" y="2517589"/>
                  </a:lnTo>
                  <a:lnTo>
                    <a:pt x="0" y="2517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 rot="5400000" flipH="1">
              <a:off x="1944047" y="289481"/>
              <a:ext cx="571943" cy="613344"/>
            </a:xfrm>
            <a:custGeom>
              <a:avLst/>
              <a:gdLst/>
              <a:ahLst/>
              <a:cxnLst/>
              <a:rect l="l" t="t" r="r" b="b"/>
              <a:pathLst>
                <a:path w="571943" h="613344">
                  <a:moveTo>
                    <a:pt x="571942" y="0"/>
                  </a:moveTo>
                  <a:lnTo>
                    <a:pt x="0" y="0"/>
                  </a:lnTo>
                  <a:lnTo>
                    <a:pt x="0" y="613344"/>
                  </a:lnTo>
                  <a:lnTo>
                    <a:pt x="571942" y="613344"/>
                  </a:lnTo>
                  <a:lnTo>
                    <a:pt x="57194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9895" y="2314555"/>
              <a:ext cx="2386795" cy="52076"/>
            </a:xfrm>
            <a:custGeom>
              <a:avLst/>
              <a:gdLst/>
              <a:ahLst/>
              <a:cxnLst/>
              <a:rect l="l" t="t" r="r" b="b"/>
              <a:pathLst>
                <a:path w="2386795" h="52076">
                  <a:moveTo>
                    <a:pt x="0" y="0"/>
                  </a:moveTo>
                  <a:lnTo>
                    <a:pt x="2386795" y="0"/>
                  </a:lnTo>
                  <a:lnTo>
                    <a:pt x="2386795" y="52075"/>
                  </a:lnTo>
                  <a:lnTo>
                    <a:pt x="0" y="52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 rot="-5400000">
              <a:off x="-872866" y="1358470"/>
              <a:ext cx="1984673" cy="43302"/>
            </a:xfrm>
            <a:custGeom>
              <a:avLst/>
              <a:gdLst/>
              <a:ahLst/>
              <a:cxnLst/>
              <a:rect l="l" t="t" r="r" b="b"/>
              <a:pathLst>
                <a:path w="1984673" h="43302">
                  <a:moveTo>
                    <a:pt x="0" y="0"/>
                  </a:moveTo>
                  <a:lnTo>
                    <a:pt x="1984673" y="0"/>
                  </a:lnTo>
                  <a:lnTo>
                    <a:pt x="1984673" y="43302"/>
                  </a:lnTo>
                  <a:lnTo>
                    <a:pt x="0" y="4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7"/>
            <p:cNvSpPr/>
            <p:nvPr/>
          </p:nvSpPr>
          <p:spPr>
            <a:xfrm rot="-5400000">
              <a:off x="1809197" y="1582713"/>
              <a:ext cx="1432430" cy="31253"/>
            </a:xfrm>
            <a:custGeom>
              <a:avLst/>
              <a:gdLst/>
              <a:ahLst/>
              <a:cxnLst/>
              <a:rect l="l" t="t" r="r" b="b"/>
              <a:pathLst>
                <a:path w="1432430" h="31253">
                  <a:moveTo>
                    <a:pt x="0" y="0"/>
                  </a:moveTo>
                  <a:lnTo>
                    <a:pt x="1432430" y="0"/>
                  </a:lnTo>
                  <a:lnTo>
                    <a:pt x="1432430" y="31253"/>
                  </a:lnTo>
                  <a:lnTo>
                    <a:pt x="0" y="31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9470" y="350109"/>
              <a:ext cx="1726762" cy="37675"/>
            </a:xfrm>
            <a:custGeom>
              <a:avLst/>
              <a:gdLst/>
              <a:ahLst/>
              <a:cxnLst/>
              <a:rect l="l" t="t" r="r" b="b"/>
              <a:pathLst>
                <a:path w="1726762" h="37675">
                  <a:moveTo>
                    <a:pt x="0" y="0"/>
                  </a:moveTo>
                  <a:lnTo>
                    <a:pt x="1726762" y="0"/>
                  </a:lnTo>
                  <a:lnTo>
                    <a:pt x="1726762" y="37675"/>
                  </a:lnTo>
                  <a:lnTo>
                    <a:pt x="0" y="37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287390"/>
              <a:ext cx="469454" cy="594735"/>
              <a:chOff x="0" y="0"/>
              <a:chExt cx="225758" cy="28600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25758" cy="286004"/>
              </a:xfrm>
              <a:custGeom>
                <a:avLst/>
                <a:gdLst/>
                <a:ahLst/>
                <a:cxnLst/>
                <a:rect l="l" t="t" r="r" b="b"/>
                <a:pathLst>
                  <a:path w="225758" h="286004">
                    <a:moveTo>
                      <a:pt x="0" y="0"/>
                    </a:moveTo>
                    <a:lnTo>
                      <a:pt x="225758" y="0"/>
                    </a:lnTo>
                    <a:lnTo>
                      <a:pt x="225758" y="286004"/>
                    </a:lnTo>
                    <a:lnTo>
                      <a:pt x="0" y="286004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19050"/>
                <a:ext cx="225758" cy="266954"/>
              </a:xfrm>
              <a:prstGeom prst="rect">
                <a:avLst/>
              </a:prstGeom>
            </p:spPr>
            <p:txBody>
              <a:bodyPr lIns="20319" tIns="20319" rIns="20319" bIns="20319" rtlCol="0" anchor="ctr"/>
              <a:lstStyle/>
              <a:p>
                <a:pPr algn="ctr">
                  <a:lnSpc>
                    <a:spcPts val="1594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154244" y="1393331"/>
              <a:ext cx="2256001" cy="841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02"/>
                </a:lnSpc>
              </a:pPr>
              <a:r>
                <a:rPr lang="en-US" sz="3287" b="1">
                  <a:solidFill>
                    <a:srgbClr val="C35E1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summit</a:t>
              </a:r>
            </a:p>
          </p:txBody>
        </p:sp>
        <p:sp>
          <p:nvSpPr>
            <p:cNvPr id="23" name="Freeform 23"/>
            <p:cNvSpPr/>
            <p:nvPr/>
          </p:nvSpPr>
          <p:spPr>
            <a:xfrm rot="-5400000">
              <a:off x="1814683" y="1800481"/>
              <a:ext cx="402954" cy="172171"/>
            </a:xfrm>
            <a:custGeom>
              <a:avLst/>
              <a:gdLst/>
              <a:ahLst/>
              <a:cxnLst/>
              <a:rect l="l" t="t" r="r" b="b"/>
              <a:pathLst>
                <a:path w="402954" h="172171">
                  <a:moveTo>
                    <a:pt x="0" y="0"/>
                  </a:moveTo>
                  <a:lnTo>
                    <a:pt x="402954" y="0"/>
                  </a:lnTo>
                  <a:lnTo>
                    <a:pt x="402954" y="172171"/>
                  </a:lnTo>
                  <a:lnTo>
                    <a:pt x="0" y="172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009" b="-10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 rot="2894946">
              <a:off x="1954931" y="1530932"/>
              <a:ext cx="101140" cy="169079"/>
            </a:xfrm>
            <a:custGeom>
              <a:avLst/>
              <a:gdLst/>
              <a:ahLst/>
              <a:cxnLst/>
              <a:rect l="l" t="t" r="r" b="b"/>
              <a:pathLst>
                <a:path w="101140" h="169079">
                  <a:moveTo>
                    <a:pt x="0" y="0"/>
                  </a:moveTo>
                  <a:lnTo>
                    <a:pt x="101140" y="0"/>
                  </a:lnTo>
                  <a:lnTo>
                    <a:pt x="101140" y="169079"/>
                  </a:lnTo>
                  <a:lnTo>
                    <a:pt x="0" y="169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658" r="-6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938601" y="1552114"/>
              <a:ext cx="140511" cy="126715"/>
            </a:xfrm>
            <a:custGeom>
              <a:avLst/>
              <a:gdLst/>
              <a:ahLst/>
              <a:cxnLst/>
              <a:rect l="l" t="t" r="r" b="b"/>
              <a:pathLst>
                <a:path w="140511" h="126715">
                  <a:moveTo>
                    <a:pt x="0" y="0"/>
                  </a:moveTo>
                  <a:lnTo>
                    <a:pt x="140512" y="0"/>
                  </a:lnTo>
                  <a:lnTo>
                    <a:pt x="140512" y="126715"/>
                  </a:lnTo>
                  <a:lnTo>
                    <a:pt x="0" y="126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t="-1336" b="-133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7819" y="335015"/>
              <a:ext cx="206469" cy="569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  <a:spcBef>
                  <a:spcPct val="0"/>
                </a:spcBef>
              </a:pPr>
              <a:r>
                <a:rPr lang="en-US" sz="3079" b="1" spc="12">
                  <a:solidFill>
                    <a:srgbClr val="C35E1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34727" y="312009"/>
              <a:ext cx="167924" cy="339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485">
                  <a:solidFill>
                    <a:srgbClr val="C35E1E"/>
                  </a:solidFill>
                  <a:latin typeface="Devasia"/>
                  <a:ea typeface="Devasia"/>
                  <a:cs typeface="Devasia"/>
                  <a:sym typeface="Devasia"/>
                </a:rPr>
                <a:t>º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1449301" y="2426810"/>
              <a:ext cx="281753" cy="106692"/>
              <a:chOff x="0" y="0"/>
              <a:chExt cx="821690" cy="31115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48260" y="49530"/>
                <a:ext cx="723900" cy="223520"/>
              </a:xfrm>
              <a:custGeom>
                <a:avLst/>
                <a:gdLst/>
                <a:ahLst/>
                <a:cxnLst/>
                <a:rect l="l" t="t" r="r" b="b"/>
                <a:pathLst>
                  <a:path w="723900" h="223520">
                    <a:moveTo>
                      <a:pt x="16510" y="162560"/>
                    </a:moveTo>
                    <a:cubicBezTo>
                      <a:pt x="707390" y="2540"/>
                      <a:pt x="716280" y="6350"/>
                      <a:pt x="720090" y="13970"/>
                    </a:cubicBezTo>
                    <a:cubicBezTo>
                      <a:pt x="722630" y="21590"/>
                      <a:pt x="716280" y="45720"/>
                      <a:pt x="708660" y="49530"/>
                    </a:cubicBezTo>
                    <a:cubicBezTo>
                      <a:pt x="701040" y="53340"/>
                      <a:pt x="676910" y="44450"/>
                      <a:pt x="674370" y="36830"/>
                    </a:cubicBezTo>
                    <a:cubicBezTo>
                      <a:pt x="670560" y="27940"/>
                      <a:pt x="680720" y="5080"/>
                      <a:pt x="688340" y="2540"/>
                    </a:cubicBezTo>
                    <a:cubicBezTo>
                      <a:pt x="697230" y="0"/>
                      <a:pt x="718820" y="10160"/>
                      <a:pt x="721360" y="19050"/>
                    </a:cubicBezTo>
                    <a:cubicBezTo>
                      <a:pt x="723900" y="26670"/>
                      <a:pt x="718820" y="39370"/>
                      <a:pt x="703580" y="50800"/>
                    </a:cubicBezTo>
                    <a:cubicBezTo>
                      <a:pt x="640080" y="99060"/>
                      <a:pt x="106680" y="223520"/>
                      <a:pt x="31750" y="210820"/>
                    </a:cubicBezTo>
                    <a:cubicBezTo>
                      <a:pt x="13970" y="208280"/>
                      <a:pt x="5080" y="201930"/>
                      <a:pt x="2540" y="193040"/>
                    </a:cubicBezTo>
                    <a:cubicBezTo>
                      <a:pt x="0" y="185420"/>
                      <a:pt x="16510" y="162560"/>
                      <a:pt x="16510" y="16256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932786" y="1034159"/>
              <a:ext cx="50951" cy="49644"/>
              <a:chOff x="0" y="0"/>
              <a:chExt cx="148590" cy="1447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45720" y="45720"/>
                <a:ext cx="508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50800">
                    <a:moveTo>
                      <a:pt x="50800" y="16510"/>
                    </a:moveTo>
                    <a:cubicBezTo>
                      <a:pt x="29210" y="50800"/>
                      <a:pt x="8890" y="44450"/>
                      <a:pt x="5080" y="38100"/>
                    </a:cubicBezTo>
                    <a:cubicBezTo>
                      <a:pt x="0" y="30480"/>
                      <a:pt x="3810" y="10160"/>
                      <a:pt x="10160" y="5080"/>
                    </a:cubicBezTo>
                    <a:cubicBezTo>
                      <a:pt x="17780" y="0"/>
                      <a:pt x="44450" y="6350"/>
                      <a:pt x="44450" y="635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pic>
        <p:nvPicPr>
          <p:cNvPr id="32" name="Imagem 31" descr="Uma imagem contendo quarto, camisa&#10;&#10;O conteúdo gerado por IA pode estar incorreto.">
            <a:extLst>
              <a:ext uri="{FF2B5EF4-FFF2-40B4-BE49-F238E27FC236}">
                <a16:creationId xmlns:a16="http://schemas.microsoft.com/office/drawing/2014/main" id="{DEFEC4F3-6230-D957-86F7-5071C056819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23" y="952500"/>
            <a:ext cx="1320347" cy="1866900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68D54EC-2D3C-4759-CD9E-1C9D493E7933}"/>
              </a:ext>
            </a:extLst>
          </p:cNvPr>
          <p:cNvSpPr txBox="1"/>
          <p:nvPr/>
        </p:nvSpPr>
        <p:spPr>
          <a:xfrm>
            <a:off x="1930978" y="2199427"/>
            <a:ext cx="5447698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4000" dirty="0"/>
              <a:t>Como formar </a:t>
            </a:r>
            <a:r>
              <a:rPr lang="pt-BR" sz="4000" b="1" dirty="0"/>
              <a:t>times de liderança </a:t>
            </a:r>
            <a:r>
              <a:rPr lang="pt-BR" sz="4000" dirty="0"/>
              <a:t>na Engenharia de Obras no Brasil JÁ?</a:t>
            </a:r>
          </a:p>
          <a:p>
            <a:endParaRPr lang="pt-BR" sz="4000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79D63E02-9FCF-724B-A4AE-3071F9F44EA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" y="4795557"/>
            <a:ext cx="2317726" cy="1331048"/>
          </a:xfrm>
          <a:prstGeom prst="rect">
            <a:avLst/>
          </a:prstGeom>
        </p:spPr>
      </p:pic>
      <p:pic>
        <p:nvPicPr>
          <p:cNvPr id="3074" name="Picture 2" descr="Job shadowing concept icon Royalty Free Vector Image">
            <a:extLst>
              <a:ext uri="{FF2B5EF4-FFF2-40B4-BE49-F238E27FC236}">
                <a16:creationId xmlns:a16="http://schemas.microsoft.com/office/drawing/2014/main" id="{DFF87790-4CE6-38D7-E8C2-FBCAD2DC2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4" y="5203431"/>
            <a:ext cx="2802107" cy="331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m 36" descr="Mulher posando para foto&#10;&#10;O conteúdo gerado por IA pode estar incorreto.">
            <a:extLst>
              <a:ext uri="{FF2B5EF4-FFF2-40B4-BE49-F238E27FC236}">
                <a16:creationId xmlns:a16="http://schemas.microsoft.com/office/drawing/2014/main" id="{CBF83FA9-9404-2346-FEB3-61B8765F31E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55646" y="6506864"/>
            <a:ext cx="2317725" cy="2897156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D0BB795F-4AA1-4671-EC4C-948F2CBCC251}"/>
              </a:ext>
            </a:extLst>
          </p:cNvPr>
          <p:cNvSpPr txBox="1"/>
          <p:nvPr/>
        </p:nvSpPr>
        <p:spPr>
          <a:xfrm>
            <a:off x="10548709" y="1868097"/>
            <a:ext cx="6883987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1400"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sz="3600" dirty="0"/>
              <a:t>Pessoas se motivam por </a:t>
            </a:r>
            <a:r>
              <a:rPr lang="pt-BR" sz="3600" b="1" dirty="0"/>
              <a:t>propósitos</a:t>
            </a:r>
            <a:r>
              <a:rPr lang="pt-BR" sz="3600" dirty="0"/>
              <a:t>.</a:t>
            </a:r>
          </a:p>
          <a:p>
            <a:endParaRPr lang="pt-BR" sz="3600" dirty="0"/>
          </a:p>
          <a:p>
            <a:r>
              <a:rPr lang="pt-BR" sz="3600" dirty="0"/>
              <a:t>A </a:t>
            </a:r>
            <a:r>
              <a:rPr lang="pt-BR" sz="3600" b="1" dirty="0"/>
              <a:t>jornada</a:t>
            </a:r>
            <a:r>
              <a:rPr lang="pt-BR" sz="3600" dirty="0"/>
              <a:t> é mais importante do que a entrega.</a:t>
            </a:r>
          </a:p>
          <a:p>
            <a:endParaRPr lang="pt-BR" sz="3600" dirty="0"/>
          </a:p>
          <a:p>
            <a:r>
              <a:rPr lang="pt-BR" sz="3600" dirty="0"/>
              <a:t>O </a:t>
            </a:r>
            <a:r>
              <a:rPr lang="pt-BR" sz="3600" b="1" dirty="0"/>
              <a:t>exemplo</a:t>
            </a:r>
            <a:r>
              <a:rPr lang="pt-BR" sz="3600" dirty="0"/>
              <a:t> educa.</a:t>
            </a:r>
          </a:p>
          <a:p>
            <a:endParaRPr lang="pt-BR" sz="3600" dirty="0"/>
          </a:p>
          <a:p>
            <a:r>
              <a:rPr lang="pt-BR" sz="3600" dirty="0"/>
              <a:t>Inteligência </a:t>
            </a:r>
            <a:r>
              <a:rPr lang="pt-BR" sz="3600" b="1" dirty="0"/>
              <a:t>Relacional</a:t>
            </a:r>
            <a:r>
              <a:rPr lang="pt-BR" sz="3600" dirty="0"/>
              <a:t> e Saúde </a:t>
            </a:r>
            <a:r>
              <a:rPr lang="pt-BR" sz="3600" b="1" dirty="0"/>
              <a:t>mental</a:t>
            </a:r>
            <a:r>
              <a:rPr lang="pt-BR" sz="3600" dirty="0"/>
              <a:t> estão em alta.</a:t>
            </a:r>
          </a:p>
          <a:p>
            <a:endParaRPr lang="pt-BR" sz="3600" dirty="0"/>
          </a:p>
        </p:txBody>
      </p:sp>
      <p:pic>
        <p:nvPicPr>
          <p:cNvPr id="3076" name="Picture 4" descr="ENGROW | LinkedIn">
            <a:extLst>
              <a:ext uri="{FF2B5EF4-FFF2-40B4-BE49-F238E27FC236}">
                <a16:creationId xmlns:a16="http://schemas.microsoft.com/office/drawing/2014/main" id="{4EB62892-4D43-0E7C-E516-A238719C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115" y="4359987"/>
            <a:ext cx="1567025" cy="15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motional intelligence - Free user icons">
            <a:extLst>
              <a:ext uri="{FF2B5EF4-FFF2-40B4-BE49-F238E27FC236}">
                <a16:creationId xmlns:a16="http://schemas.microsoft.com/office/drawing/2014/main" id="{1EDE84E3-9A12-0C45-5943-372ED0E89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7402" y="8105178"/>
            <a:ext cx="1888192" cy="18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otivation - Free miscellaneous icons">
            <a:extLst>
              <a:ext uri="{FF2B5EF4-FFF2-40B4-BE49-F238E27FC236}">
                <a16:creationId xmlns:a16="http://schemas.microsoft.com/office/drawing/2014/main" id="{668C51D2-F45D-409B-0370-982025D86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135" y="8323888"/>
            <a:ext cx="1629143" cy="162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alettoEDU | Educação e Desenvolvimento | Conhecimento e Experiência que  geram Engenhosidade">
            <a:extLst>
              <a:ext uri="{FF2B5EF4-FFF2-40B4-BE49-F238E27FC236}">
                <a16:creationId xmlns:a16="http://schemas.microsoft.com/office/drawing/2014/main" id="{026CE73A-41EF-6219-F25C-89AADB66D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091" y="6259680"/>
            <a:ext cx="1202991" cy="120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54CCB97E-C3C0-024C-871C-F7D24C6106DB}"/>
              </a:ext>
            </a:extLst>
          </p:cNvPr>
          <p:cNvSpPr txBox="1"/>
          <p:nvPr/>
        </p:nvSpPr>
        <p:spPr>
          <a:xfrm>
            <a:off x="1634223" y="1183303"/>
            <a:ext cx="55070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 err="1">
                <a:latin typeface="Montserrat"/>
                <a:ea typeface="Montserrat"/>
                <a:cs typeface="Montserrat"/>
                <a:sym typeface="Montserrat"/>
              </a:rPr>
              <a:t>Formação</a:t>
            </a:r>
            <a:r>
              <a:rPr lang="en-US" sz="3200" b="1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200" b="1" dirty="0" err="1">
                <a:latin typeface="Montserrat"/>
                <a:ea typeface="Montserrat"/>
                <a:cs typeface="Montserrat"/>
                <a:sym typeface="Montserrat"/>
              </a:rPr>
              <a:t>Líderes</a:t>
            </a:r>
            <a:endParaRPr lang="en-US" sz="32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15C08-E499-D531-8649-A4647030E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EEB31E-E9B0-E473-D152-5FDE8884AE24}"/>
              </a:ext>
            </a:extLst>
          </p:cNvPr>
          <p:cNvSpPr/>
          <p:nvPr/>
        </p:nvSpPr>
        <p:spPr>
          <a:xfrm flipH="1">
            <a:off x="-103691" y="34261"/>
            <a:ext cx="18658975" cy="10480178"/>
          </a:xfrm>
          <a:custGeom>
            <a:avLst/>
            <a:gdLst/>
            <a:ahLst/>
            <a:cxnLst/>
            <a:rect l="l" t="t" r="r" b="b"/>
            <a:pathLst>
              <a:path w="18658975" h="10480178">
                <a:moveTo>
                  <a:pt x="18658975" y="0"/>
                </a:moveTo>
                <a:lnTo>
                  <a:pt x="0" y="0"/>
                </a:lnTo>
                <a:lnTo>
                  <a:pt x="0" y="10480178"/>
                </a:lnTo>
                <a:lnTo>
                  <a:pt x="18658975" y="10480178"/>
                </a:lnTo>
                <a:lnTo>
                  <a:pt x="18658975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8C4B467-198E-16A6-5979-C9227E5EA569}"/>
              </a:ext>
            </a:extLst>
          </p:cNvPr>
          <p:cNvSpPr/>
          <p:nvPr/>
        </p:nvSpPr>
        <p:spPr>
          <a:xfrm>
            <a:off x="-194191" y="-192609"/>
            <a:ext cx="18676382" cy="10672218"/>
          </a:xfrm>
          <a:custGeom>
            <a:avLst/>
            <a:gdLst/>
            <a:ahLst/>
            <a:cxnLst/>
            <a:rect l="l" t="t" r="r" b="b"/>
            <a:pathLst>
              <a:path w="18676382" h="10672218">
                <a:moveTo>
                  <a:pt x="0" y="0"/>
                </a:moveTo>
                <a:lnTo>
                  <a:pt x="18676382" y="0"/>
                </a:lnTo>
                <a:lnTo>
                  <a:pt x="18676382" y="10672218"/>
                </a:lnTo>
                <a:lnTo>
                  <a:pt x="0" y="1067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867A1D0-A876-4429-5357-0F373077EB69}"/>
              </a:ext>
            </a:extLst>
          </p:cNvPr>
          <p:cNvSpPr/>
          <p:nvPr/>
        </p:nvSpPr>
        <p:spPr>
          <a:xfrm>
            <a:off x="-103691" y="-143105"/>
            <a:ext cx="18658975" cy="10657544"/>
          </a:xfrm>
          <a:custGeom>
            <a:avLst/>
            <a:gdLst/>
            <a:ahLst/>
            <a:cxnLst/>
            <a:rect l="l" t="t" r="r" b="b"/>
            <a:pathLst>
              <a:path w="18658975" h="10657544">
                <a:moveTo>
                  <a:pt x="0" y="0"/>
                </a:moveTo>
                <a:lnTo>
                  <a:pt x="18658975" y="0"/>
                </a:lnTo>
                <a:lnTo>
                  <a:pt x="18658975" y="10657544"/>
                </a:lnTo>
                <a:lnTo>
                  <a:pt x="0" y="106575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2E1827F-C06A-1935-61CB-CF30F4E87785}"/>
              </a:ext>
            </a:extLst>
          </p:cNvPr>
          <p:cNvSpPr/>
          <p:nvPr/>
        </p:nvSpPr>
        <p:spPr>
          <a:xfrm>
            <a:off x="52470" y="0"/>
            <a:ext cx="18235530" cy="10287000"/>
          </a:xfrm>
          <a:custGeom>
            <a:avLst/>
            <a:gdLst/>
            <a:ahLst/>
            <a:cxnLst/>
            <a:rect l="l" t="t" r="r" b="b"/>
            <a:pathLst>
              <a:path w="18235530" h="10287000">
                <a:moveTo>
                  <a:pt x="0" y="0"/>
                </a:moveTo>
                <a:lnTo>
                  <a:pt x="18235530" y="0"/>
                </a:lnTo>
                <a:lnTo>
                  <a:pt x="182355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65BFCF7-D8FF-3F05-7947-75E42AC2D09B}"/>
              </a:ext>
            </a:extLst>
          </p:cNvPr>
          <p:cNvGrpSpPr/>
          <p:nvPr/>
        </p:nvGrpSpPr>
        <p:grpSpPr>
          <a:xfrm>
            <a:off x="16215044" y="8066274"/>
            <a:ext cx="1905780" cy="1888192"/>
            <a:chOff x="0" y="0"/>
            <a:chExt cx="2541039" cy="251758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14B0393-87C8-9C00-6BBF-9E5B39B45255}"/>
                </a:ext>
              </a:extLst>
            </p:cNvPr>
            <p:cNvSpPr/>
            <p:nvPr/>
          </p:nvSpPr>
          <p:spPr>
            <a:xfrm>
              <a:off x="23450" y="0"/>
              <a:ext cx="2517589" cy="2517589"/>
            </a:xfrm>
            <a:custGeom>
              <a:avLst/>
              <a:gdLst/>
              <a:ahLst/>
              <a:cxnLst/>
              <a:rect l="l" t="t" r="r" b="b"/>
              <a:pathLst>
                <a:path w="2517589" h="2517589">
                  <a:moveTo>
                    <a:pt x="0" y="0"/>
                  </a:moveTo>
                  <a:lnTo>
                    <a:pt x="2517588" y="0"/>
                  </a:lnTo>
                  <a:lnTo>
                    <a:pt x="2517588" y="2517589"/>
                  </a:lnTo>
                  <a:lnTo>
                    <a:pt x="0" y="2517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0DA622B-5388-5BD0-32B7-08AE879A860F}"/>
                </a:ext>
              </a:extLst>
            </p:cNvPr>
            <p:cNvSpPr/>
            <p:nvPr/>
          </p:nvSpPr>
          <p:spPr>
            <a:xfrm rot="5400000" flipH="1">
              <a:off x="1944047" y="289481"/>
              <a:ext cx="571943" cy="613344"/>
            </a:xfrm>
            <a:custGeom>
              <a:avLst/>
              <a:gdLst/>
              <a:ahLst/>
              <a:cxnLst/>
              <a:rect l="l" t="t" r="r" b="b"/>
              <a:pathLst>
                <a:path w="571943" h="613344">
                  <a:moveTo>
                    <a:pt x="571942" y="0"/>
                  </a:moveTo>
                  <a:lnTo>
                    <a:pt x="0" y="0"/>
                  </a:lnTo>
                  <a:lnTo>
                    <a:pt x="0" y="613344"/>
                  </a:lnTo>
                  <a:lnTo>
                    <a:pt x="571942" y="613344"/>
                  </a:lnTo>
                  <a:lnTo>
                    <a:pt x="57194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1689E0B-61D2-C2B5-9A17-B89F8B724F7C}"/>
                </a:ext>
              </a:extLst>
            </p:cNvPr>
            <p:cNvSpPr/>
            <p:nvPr/>
          </p:nvSpPr>
          <p:spPr>
            <a:xfrm>
              <a:off x="149895" y="2314555"/>
              <a:ext cx="2386795" cy="52076"/>
            </a:xfrm>
            <a:custGeom>
              <a:avLst/>
              <a:gdLst/>
              <a:ahLst/>
              <a:cxnLst/>
              <a:rect l="l" t="t" r="r" b="b"/>
              <a:pathLst>
                <a:path w="2386795" h="52076">
                  <a:moveTo>
                    <a:pt x="0" y="0"/>
                  </a:moveTo>
                  <a:lnTo>
                    <a:pt x="2386795" y="0"/>
                  </a:lnTo>
                  <a:lnTo>
                    <a:pt x="2386795" y="52075"/>
                  </a:lnTo>
                  <a:lnTo>
                    <a:pt x="0" y="52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590B1AE-3B58-E953-1E7C-A822496B43A8}"/>
                </a:ext>
              </a:extLst>
            </p:cNvPr>
            <p:cNvSpPr/>
            <p:nvPr/>
          </p:nvSpPr>
          <p:spPr>
            <a:xfrm rot="-5400000">
              <a:off x="-872866" y="1358470"/>
              <a:ext cx="1984673" cy="43302"/>
            </a:xfrm>
            <a:custGeom>
              <a:avLst/>
              <a:gdLst/>
              <a:ahLst/>
              <a:cxnLst/>
              <a:rect l="l" t="t" r="r" b="b"/>
              <a:pathLst>
                <a:path w="1984673" h="43302">
                  <a:moveTo>
                    <a:pt x="0" y="0"/>
                  </a:moveTo>
                  <a:lnTo>
                    <a:pt x="1984673" y="0"/>
                  </a:lnTo>
                  <a:lnTo>
                    <a:pt x="1984673" y="43302"/>
                  </a:lnTo>
                  <a:lnTo>
                    <a:pt x="0" y="4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2E7B4DB-036A-F8D7-D9EA-87A90EE6C7A4}"/>
                </a:ext>
              </a:extLst>
            </p:cNvPr>
            <p:cNvSpPr/>
            <p:nvPr/>
          </p:nvSpPr>
          <p:spPr>
            <a:xfrm rot="-5400000">
              <a:off x="1809197" y="1582713"/>
              <a:ext cx="1432430" cy="31253"/>
            </a:xfrm>
            <a:custGeom>
              <a:avLst/>
              <a:gdLst/>
              <a:ahLst/>
              <a:cxnLst/>
              <a:rect l="l" t="t" r="r" b="b"/>
              <a:pathLst>
                <a:path w="1432430" h="31253">
                  <a:moveTo>
                    <a:pt x="0" y="0"/>
                  </a:moveTo>
                  <a:lnTo>
                    <a:pt x="1432430" y="0"/>
                  </a:lnTo>
                  <a:lnTo>
                    <a:pt x="1432430" y="31253"/>
                  </a:lnTo>
                  <a:lnTo>
                    <a:pt x="0" y="31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9A91404-FE99-081D-DBB4-16A7126B042B}"/>
                </a:ext>
              </a:extLst>
            </p:cNvPr>
            <p:cNvSpPr/>
            <p:nvPr/>
          </p:nvSpPr>
          <p:spPr>
            <a:xfrm>
              <a:off x="119470" y="350109"/>
              <a:ext cx="1726762" cy="37675"/>
            </a:xfrm>
            <a:custGeom>
              <a:avLst/>
              <a:gdLst/>
              <a:ahLst/>
              <a:cxnLst/>
              <a:rect l="l" t="t" r="r" b="b"/>
              <a:pathLst>
                <a:path w="1726762" h="37675">
                  <a:moveTo>
                    <a:pt x="0" y="0"/>
                  </a:moveTo>
                  <a:lnTo>
                    <a:pt x="1726762" y="0"/>
                  </a:lnTo>
                  <a:lnTo>
                    <a:pt x="1726762" y="37675"/>
                  </a:lnTo>
                  <a:lnTo>
                    <a:pt x="0" y="37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2083" b="-20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4C4C9396-FDA9-CC25-A27C-6867AC582462}"/>
                </a:ext>
              </a:extLst>
            </p:cNvPr>
            <p:cNvGrpSpPr/>
            <p:nvPr/>
          </p:nvGrpSpPr>
          <p:grpSpPr>
            <a:xfrm>
              <a:off x="0" y="287390"/>
              <a:ext cx="469454" cy="594735"/>
              <a:chOff x="0" y="0"/>
              <a:chExt cx="225758" cy="286004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2374EFF9-0B8F-490A-ED01-F558CA288E7C}"/>
                  </a:ext>
                </a:extLst>
              </p:cNvPr>
              <p:cNvSpPr/>
              <p:nvPr/>
            </p:nvSpPr>
            <p:spPr>
              <a:xfrm>
                <a:off x="0" y="0"/>
                <a:ext cx="225758" cy="286004"/>
              </a:xfrm>
              <a:custGeom>
                <a:avLst/>
                <a:gdLst/>
                <a:ahLst/>
                <a:cxnLst/>
                <a:rect l="l" t="t" r="r" b="b"/>
                <a:pathLst>
                  <a:path w="225758" h="286004">
                    <a:moveTo>
                      <a:pt x="0" y="0"/>
                    </a:moveTo>
                    <a:lnTo>
                      <a:pt x="225758" y="0"/>
                    </a:lnTo>
                    <a:lnTo>
                      <a:pt x="225758" y="286004"/>
                    </a:lnTo>
                    <a:lnTo>
                      <a:pt x="0" y="286004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6EFC61DE-DC8C-5F3C-BCD7-C667619EB86F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225758" cy="266954"/>
              </a:xfrm>
              <a:prstGeom prst="rect">
                <a:avLst/>
              </a:prstGeom>
            </p:spPr>
            <p:txBody>
              <a:bodyPr lIns="59258" tIns="59258" rIns="59258" bIns="59258" rtlCol="0" anchor="ctr"/>
              <a:lstStyle/>
              <a:p>
                <a:pPr algn="ctr">
                  <a:lnSpc>
                    <a:spcPts val="1594"/>
                  </a:lnSpc>
                </a:pPr>
                <a:endParaRPr/>
              </a:p>
            </p:txBody>
          </p:sp>
        </p:grp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910F25E8-9F59-077B-899C-1261AEB48027}"/>
                </a:ext>
              </a:extLst>
            </p:cNvPr>
            <p:cNvSpPr txBox="1"/>
            <p:nvPr/>
          </p:nvSpPr>
          <p:spPr>
            <a:xfrm>
              <a:off x="154244" y="1393330"/>
              <a:ext cx="2256000" cy="841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02"/>
                </a:lnSpc>
              </a:pPr>
              <a:r>
                <a:rPr lang="en-US" sz="3287" b="1">
                  <a:solidFill>
                    <a:srgbClr val="F2F2F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summit</a:t>
              </a: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ED3CEAD-807F-718D-83DD-969C00B2D8DF}"/>
                </a:ext>
              </a:extLst>
            </p:cNvPr>
            <p:cNvSpPr/>
            <p:nvPr/>
          </p:nvSpPr>
          <p:spPr>
            <a:xfrm rot="-5400000">
              <a:off x="1814683" y="1800481"/>
              <a:ext cx="402954" cy="172171"/>
            </a:xfrm>
            <a:custGeom>
              <a:avLst/>
              <a:gdLst/>
              <a:ahLst/>
              <a:cxnLst/>
              <a:rect l="l" t="t" r="r" b="b"/>
              <a:pathLst>
                <a:path w="402954" h="172171">
                  <a:moveTo>
                    <a:pt x="0" y="0"/>
                  </a:moveTo>
                  <a:lnTo>
                    <a:pt x="402954" y="0"/>
                  </a:lnTo>
                  <a:lnTo>
                    <a:pt x="402954" y="172171"/>
                  </a:lnTo>
                  <a:lnTo>
                    <a:pt x="0" y="172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1009" b="-10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104ABC5-D4AA-5079-A5EA-9C3674AA5CAC}"/>
                </a:ext>
              </a:extLst>
            </p:cNvPr>
            <p:cNvSpPr/>
            <p:nvPr/>
          </p:nvSpPr>
          <p:spPr>
            <a:xfrm rot="2894946">
              <a:off x="1954931" y="1530932"/>
              <a:ext cx="101140" cy="169079"/>
            </a:xfrm>
            <a:custGeom>
              <a:avLst/>
              <a:gdLst/>
              <a:ahLst/>
              <a:cxnLst/>
              <a:rect l="l" t="t" r="r" b="b"/>
              <a:pathLst>
                <a:path w="101140" h="169079">
                  <a:moveTo>
                    <a:pt x="0" y="0"/>
                  </a:moveTo>
                  <a:lnTo>
                    <a:pt x="101140" y="0"/>
                  </a:lnTo>
                  <a:lnTo>
                    <a:pt x="101140" y="169079"/>
                  </a:lnTo>
                  <a:lnTo>
                    <a:pt x="0" y="169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658" r="-6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EEBF55C-CAD5-A17A-5CA6-ABF176E5E188}"/>
                </a:ext>
              </a:extLst>
            </p:cNvPr>
            <p:cNvSpPr/>
            <p:nvPr/>
          </p:nvSpPr>
          <p:spPr>
            <a:xfrm>
              <a:off x="1938601" y="1552114"/>
              <a:ext cx="140511" cy="126715"/>
            </a:xfrm>
            <a:custGeom>
              <a:avLst/>
              <a:gdLst/>
              <a:ahLst/>
              <a:cxnLst/>
              <a:rect l="l" t="t" r="r" b="b"/>
              <a:pathLst>
                <a:path w="140511" h="126715">
                  <a:moveTo>
                    <a:pt x="0" y="0"/>
                  </a:moveTo>
                  <a:lnTo>
                    <a:pt x="140512" y="0"/>
                  </a:lnTo>
                  <a:lnTo>
                    <a:pt x="140512" y="126715"/>
                  </a:lnTo>
                  <a:lnTo>
                    <a:pt x="0" y="126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t="-1336" b="-133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AA9DA96A-2D37-D849-56B2-3521DADC4879}"/>
                </a:ext>
              </a:extLst>
            </p:cNvPr>
            <p:cNvSpPr txBox="1"/>
            <p:nvPr/>
          </p:nvSpPr>
          <p:spPr>
            <a:xfrm>
              <a:off x="97819" y="335015"/>
              <a:ext cx="206469" cy="569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  <a:spcBef>
                  <a:spcPct val="0"/>
                </a:spcBef>
              </a:pPr>
              <a:r>
                <a:rPr lang="en-US" sz="3079" b="1" spc="12">
                  <a:solidFill>
                    <a:srgbClr val="C35E1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7A814C2-2CFE-D1FB-8A97-6079F4FD7081}"/>
                </a:ext>
              </a:extLst>
            </p:cNvPr>
            <p:cNvSpPr txBox="1"/>
            <p:nvPr/>
          </p:nvSpPr>
          <p:spPr>
            <a:xfrm>
              <a:off x="234727" y="312009"/>
              <a:ext cx="167924" cy="339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485">
                  <a:solidFill>
                    <a:srgbClr val="C35E1E"/>
                  </a:solidFill>
                  <a:latin typeface="Devasia"/>
                  <a:ea typeface="Devasia"/>
                  <a:cs typeface="Devasia"/>
                  <a:sym typeface="Devasia"/>
                </a:rPr>
                <a:t>º</a:t>
              </a:r>
            </a:p>
          </p:txBody>
        </p:sp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622C0249-B93C-5340-BADA-A2B0E841D8C0}"/>
                </a:ext>
              </a:extLst>
            </p:cNvPr>
            <p:cNvGrpSpPr/>
            <p:nvPr/>
          </p:nvGrpSpPr>
          <p:grpSpPr>
            <a:xfrm>
              <a:off x="1932786" y="1034159"/>
              <a:ext cx="50951" cy="49644"/>
              <a:chOff x="0" y="0"/>
              <a:chExt cx="148590" cy="144780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4F805A98-D947-DB5F-C1F1-A298F5D055FF}"/>
                  </a:ext>
                </a:extLst>
              </p:cNvPr>
              <p:cNvSpPr/>
              <p:nvPr/>
            </p:nvSpPr>
            <p:spPr>
              <a:xfrm>
                <a:off x="45720" y="45720"/>
                <a:ext cx="508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50800">
                    <a:moveTo>
                      <a:pt x="50800" y="16510"/>
                    </a:moveTo>
                    <a:cubicBezTo>
                      <a:pt x="29210" y="50800"/>
                      <a:pt x="8890" y="44450"/>
                      <a:pt x="5080" y="38100"/>
                    </a:cubicBezTo>
                    <a:cubicBezTo>
                      <a:pt x="0" y="30480"/>
                      <a:pt x="3810" y="10160"/>
                      <a:pt x="10160" y="5080"/>
                    </a:cubicBezTo>
                    <a:cubicBezTo>
                      <a:pt x="17780" y="0"/>
                      <a:pt x="44450" y="6350"/>
                      <a:pt x="44450" y="6350"/>
                    </a:cubicBezTo>
                  </a:path>
                </a:pathLst>
              </a:custGeom>
              <a:solidFill>
                <a:srgbClr val="F2F2F2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313F2AA-7FAF-E129-4EE9-9346A3CE52F4}"/>
              </a:ext>
            </a:extLst>
          </p:cNvPr>
          <p:cNvGrpSpPr/>
          <p:nvPr/>
        </p:nvGrpSpPr>
        <p:grpSpPr>
          <a:xfrm>
            <a:off x="14020800" y="8191500"/>
            <a:ext cx="1771217" cy="1637740"/>
            <a:chOff x="0" y="0"/>
            <a:chExt cx="720497" cy="66620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04220C9-4CE6-B8B4-219D-29BCE51FC313}"/>
                </a:ext>
              </a:extLst>
            </p:cNvPr>
            <p:cNvSpPr/>
            <p:nvPr/>
          </p:nvSpPr>
          <p:spPr>
            <a:xfrm>
              <a:off x="0" y="0"/>
              <a:ext cx="720497" cy="666201"/>
            </a:xfrm>
            <a:custGeom>
              <a:avLst/>
              <a:gdLst/>
              <a:ahLst/>
              <a:cxnLst/>
              <a:rect l="l" t="t" r="r" b="b"/>
              <a:pathLst>
                <a:path w="720497" h="666201">
                  <a:moveTo>
                    <a:pt x="0" y="0"/>
                  </a:moveTo>
                  <a:lnTo>
                    <a:pt x="720497" y="0"/>
                  </a:lnTo>
                  <a:lnTo>
                    <a:pt x="720497" y="666201"/>
                  </a:lnTo>
                  <a:lnTo>
                    <a:pt x="0" y="6662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2F2F2"/>
              </a:solidFill>
              <a:prstDash val="sysDot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5103A125-B50B-A8E8-31CA-5AA29E81D86C}"/>
                </a:ext>
              </a:extLst>
            </p:cNvPr>
            <p:cNvSpPr txBox="1"/>
            <p:nvPr/>
          </p:nvSpPr>
          <p:spPr>
            <a:xfrm>
              <a:off x="0" y="-38100"/>
              <a:ext cx="720497" cy="7043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80"/>
                </a:lnSpc>
              </a:pPr>
              <a:endParaRPr/>
            </a:p>
          </p:txBody>
        </p:sp>
      </p:grpSp>
      <p:pic>
        <p:nvPicPr>
          <p:cNvPr id="28" name="Imagem 27" descr="Texto, Logotipo&#10;&#10;O conteúdo gerado por IA pode estar incorreto.">
            <a:extLst>
              <a:ext uri="{FF2B5EF4-FFF2-40B4-BE49-F238E27FC236}">
                <a16:creationId xmlns:a16="http://schemas.microsoft.com/office/drawing/2014/main" id="{85A7E70E-0430-861D-311B-AEA439F839A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448" y="8357112"/>
            <a:ext cx="900025" cy="1272587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9F814E8E-982C-4BDF-BD97-B8DE66E63D76}"/>
              </a:ext>
            </a:extLst>
          </p:cNvPr>
          <p:cNvSpPr txBox="1"/>
          <p:nvPr/>
        </p:nvSpPr>
        <p:spPr>
          <a:xfrm>
            <a:off x="170438" y="1285590"/>
            <a:ext cx="85344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8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Provocação</a:t>
            </a:r>
            <a:r>
              <a:rPr lang="en-US" sz="4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Final:</a:t>
            </a:r>
          </a:p>
          <a:p>
            <a:pPr algn="ctr">
              <a:spcBef>
                <a:spcPct val="0"/>
              </a:spcBef>
            </a:pPr>
            <a:endParaRPr lang="en-US" sz="48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ct val="0"/>
              </a:spcBef>
            </a:pP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 que no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Brasil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Educação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é o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produto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o qual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compramos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muitas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vezes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cara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mas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não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fazemos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muita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questão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levar</a:t>
            </a:r>
            <a:r>
              <a:rPr lang="en-US" sz="4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?”</a:t>
            </a:r>
          </a:p>
        </p:txBody>
      </p:sp>
      <p:pic>
        <p:nvPicPr>
          <p:cNvPr id="29" name="Picture 2" descr="dinamica_projetto_rotary_mar2013">
            <a:extLst>
              <a:ext uri="{FF2B5EF4-FFF2-40B4-BE49-F238E27FC236}">
                <a16:creationId xmlns:a16="http://schemas.microsoft.com/office/drawing/2014/main" id="{AC2D356A-2A82-626A-C204-0C396D905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1072570" y="3064515"/>
            <a:ext cx="6224830" cy="414194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" name="TextBox 4">
            <a:extLst>
              <a:ext uri="{FF2B5EF4-FFF2-40B4-BE49-F238E27FC236}">
                <a16:creationId xmlns:a16="http://schemas.microsoft.com/office/drawing/2014/main" id="{FB545EF5-ACAB-FFEB-115B-5B23647E4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4396" y="1071268"/>
            <a:ext cx="68314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4800" b="1">
                <a:solidFill>
                  <a:schemeClr val="bg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ja-JP" altLang="pt-BR" sz="2800" dirty="0"/>
              <a:t>“</a:t>
            </a:r>
            <a:r>
              <a:rPr lang="pt-BR" altLang="ja-JP" sz="2800" dirty="0"/>
              <a:t>Bombeiros salvam vidas, policiais nos dão segurança, MAS somente PROFESSORES podem transformar uma Civilização para melhor!</a:t>
            </a:r>
            <a:r>
              <a:rPr lang="ja-JP" altLang="pt-BR" sz="2800" dirty="0"/>
              <a:t>”</a:t>
            </a:r>
            <a:endParaRPr lang="pt-BR" altLang="pt-BR" sz="28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76A6A35-EB58-0DEE-BC2B-BC0114534303}"/>
              </a:ext>
            </a:extLst>
          </p:cNvPr>
          <p:cNvSpPr txBox="1"/>
          <p:nvPr/>
        </p:nvSpPr>
        <p:spPr>
          <a:xfrm>
            <a:off x="10329555" y="7455157"/>
            <a:ext cx="400971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3100">
                <a:latin typeface="Montserrat"/>
                <a:ea typeface="Montserrat"/>
                <a:cs typeface="Montserrat"/>
              </a:defRPr>
            </a:lvl1pPr>
          </a:lstStyle>
          <a:p>
            <a:pPr algn="ctr"/>
            <a:r>
              <a:rPr lang="pt-BR" sz="1800" dirty="0">
                <a:solidFill>
                  <a:schemeClr val="bg1"/>
                </a:solidFill>
              </a:rPr>
              <a:t>* Praça do Rotariano</a:t>
            </a:r>
          </a:p>
          <a:p>
            <a:pPr algn="ctr"/>
            <a:r>
              <a:rPr lang="pt-BR" sz="1800" dirty="0">
                <a:solidFill>
                  <a:schemeClr val="bg1"/>
                </a:solidFill>
              </a:rPr>
              <a:t>Bom Despacho/MG</a:t>
            </a:r>
          </a:p>
        </p:txBody>
      </p:sp>
    </p:spTree>
    <p:extLst>
      <p:ext uri="{BB962C8B-B14F-4D97-AF65-F5344CB8AC3E}">
        <p14:creationId xmlns:p14="http://schemas.microsoft.com/office/powerpoint/2010/main" val="3484445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2b76e3-069c-479a-a9d6-56dd7a25e9a7">
      <Terms xmlns="http://schemas.microsoft.com/office/infopath/2007/PartnerControls"/>
    </lcf76f155ced4ddcb4097134ff3c332f>
    <TaxCatchAll xmlns="af25430e-441f-49e6-bd55-0fa9fc1cde4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79CDDA3CB6D5E4C86D60729AF0A6F6A" ma:contentTypeVersion="17" ma:contentTypeDescription="Crie um novo documento." ma:contentTypeScope="" ma:versionID="af755dba52dd871445f84e5cc10ac8c0">
  <xsd:schema xmlns:xsd="http://www.w3.org/2001/XMLSchema" xmlns:xs="http://www.w3.org/2001/XMLSchema" xmlns:p="http://schemas.microsoft.com/office/2006/metadata/properties" xmlns:ns2="dc2b76e3-069c-479a-a9d6-56dd7a25e9a7" xmlns:ns3="af25430e-441f-49e6-bd55-0fa9fc1cde4a" targetNamespace="http://schemas.microsoft.com/office/2006/metadata/properties" ma:root="true" ma:fieldsID="c7e08fde32f396a7923fe46c731966ba" ns2:_="" ns3:_="">
    <xsd:import namespace="dc2b76e3-069c-479a-a9d6-56dd7a25e9a7"/>
    <xsd:import namespace="af25430e-441f-49e6-bd55-0fa9fc1cd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2b76e3-069c-479a-a9d6-56dd7a25e9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e201f610-fd22-46d6-9aa9-19573a5638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5430e-441f-49e6-bd55-0fa9fc1cd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537bfa5-d742-4530-a3b4-9fef6294e613}" ma:internalName="TaxCatchAll" ma:showField="CatchAllData" ma:web="af25430e-441f-49e6-bd55-0fa9fc1cd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364C45-8530-4E0D-9B0D-CCEA6404578A}">
  <ds:schemaRefs>
    <ds:schemaRef ds:uri="http://schemas.microsoft.com/office/2006/metadata/properties"/>
    <ds:schemaRef ds:uri="http://schemas.microsoft.com/office/infopath/2007/PartnerControls"/>
    <ds:schemaRef ds:uri="dc2b76e3-069c-479a-a9d6-56dd7a25e9a7"/>
    <ds:schemaRef ds:uri="af25430e-441f-49e6-bd55-0fa9fc1cde4a"/>
  </ds:schemaRefs>
</ds:datastoreItem>
</file>

<file path=customXml/itemProps2.xml><?xml version="1.0" encoding="utf-8"?>
<ds:datastoreItem xmlns:ds="http://schemas.openxmlformats.org/officeDocument/2006/customXml" ds:itemID="{0567EACC-C783-46FC-9693-827DC67298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2b76e3-069c-479a-a9d6-56dd7a25e9a7"/>
    <ds:schemaRef ds:uri="af25430e-441f-49e6-bd55-0fa9fc1cde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FA1C16-F0D6-4170-A316-0D8F2E3BFC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438</Words>
  <Application>Microsoft Office PowerPoint</Application>
  <PresentationFormat>Personalizar</PresentationFormat>
  <Paragraphs>112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Calibri</vt:lpstr>
      <vt:lpstr>Montserrat Bold</vt:lpstr>
      <vt:lpstr>Montserrat</vt:lpstr>
      <vt:lpstr>Arimo Bold</vt:lpstr>
      <vt:lpstr>Devasia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 do seu parágrafo</dc:title>
  <dc:creator>Ana Regina Rezende Caldeira</dc:creator>
  <cp:lastModifiedBy>Italo Coutinho</cp:lastModifiedBy>
  <cp:revision>1</cp:revision>
  <dcterms:created xsi:type="dcterms:W3CDTF">2006-08-16T00:00:00Z</dcterms:created>
  <dcterms:modified xsi:type="dcterms:W3CDTF">2025-07-08T14:39:20Z</dcterms:modified>
  <dc:identifier>DAGm-1R26nw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0x010100E79CDDA3CB6D5E4C86D60729AF0A6F6A</vt:lpwstr>
  </property>
</Properties>
</file>